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2" r:id="rId1"/>
  </p:sldMasterIdLst>
  <p:notesMasterIdLst>
    <p:notesMasterId r:id="rId18"/>
  </p:notesMasterIdLst>
  <p:sldIdLst>
    <p:sldId id="256" r:id="rId2"/>
    <p:sldId id="260" r:id="rId3"/>
    <p:sldId id="263" r:id="rId4"/>
    <p:sldId id="261" r:id="rId5"/>
    <p:sldId id="271" r:id="rId6"/>
    <p:sldId id="329" r:id="rId7"/>
    <p:sldId id="328" r:id="rId8"/>
    <p:sldId id="318" r:id="rId9"/>
    <p:sldId id="319" r:id="rId10"/>
    <p:sldId id="320" r:id="rId11"/>
    <p:sldId id="321" r:id="rId12"/>
    <p:sldId id="322" r:id="rId13"/>
    <p:sldId id="323" r:id="rId14"/>
    <p:sldId id="327" r:id="rId15"/>
    <p:sldId id="324" r:id="rId16"/>
    <p:sldId id="316" r:id="rId17"/>
  </p:sldIdLst>
  <p:sldSz cx="9144000" cy="5143500" type="screen16x9"/>
  <p:notesSz cx="6858000" cy="9144000"/>
  <p:embeddedFontLst>
    <p:embeddedFont>
      <p:font typeface="Kanit Black" panose="020B0604020202020204" charset="-34"/>
      <p:bold r:id="rId19"/>
      <p:boldItalic r:id="rId20"/>
    </p:embeddedFont>
    <p:embeddedFont>
      <p:font typeface="Montserrat" panose="00000500000000000000" pitchFamily="2" charset="0"/>
      <p:regular r:id="rId21"/>
      <p:bold r:id="rId22"/>
      <p:italic r:id="rId23"/>
      <p:boldItalic r:id="rId24"/>
    </p:embeddedFont>
    <p:embeddedFont>
      <p:font typeface="Montserrat Medium" panose="00000600000000000000" pitchFamily="2" charset="0"/>
      <p:regular r:id="rId25"/>
      <p:bold r:id="rId26"/>
      <p:italic r:id="rId27"/>
      <p:boldItalic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C17BAE6-99D7-4434-8A53-3E5045FF1EC5}">
  <a:tblStyle styleId="{2C17BAE6-99D7-4434-8A53-3E5045FF1EC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2" d="100"/>
          <a:sy n="142" d="100"/>
        </p:scale>
        <p:origin x="7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" name="Google Shape;116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8" name="Google Shape;116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2" name="Google Shape;1272;g117373572b7_2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3" name="Google Shape;1273;g117373572b7_2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1" name="Google Shape;1321;g117373572b7_2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2" name="Google Shape;1322;g117373572b7_2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9" name="Google Shape;1289;g117373572b7_2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0" name="Google Shape;1290;g117373572b7_2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8" name="Google Shape;1538;ge4957916ed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9" name="Google Shape;1539;ge4957916ed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9" name="Google Shape;1289;g117373572b7_2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0" name="Google Shape;1290;g117373572b7_2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355189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9" name="Google Shape;1289;g117373572b7_2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0" name="Google Shape;1290;g117373572b7_2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179276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1" name="Google Shape;1321;g117373572b7_2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2" name="Google Shape;1322;g117373572b7_2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687225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9" name="Google Shape;1289;g117373572b7_2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0" name="Google Shape;1290;g117373572b7_2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118152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9" name="Google Shape;1289;g117373572b7_2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0" name="Google Shape;1290;g117373572b7_2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943475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9" name="Google Shape;1289;g117373572b7_2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0" name="Google Shape;1290;g117373572b7_2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006048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9" name="Google Shape;1289;g117373572b7_2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0" name="Google Shape;1290;g117373572b7_2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987065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9" name="Google Shape;1289;g117373572b7_2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0" name="Google Shape;1290;g117373572b7_2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246024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9" name="Google Shape;1289;g117373572b7_2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0" name="Google Shape;1290;g117373572b7_2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266882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9" name="Google Shape;1289;g117373572b7_2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0" name="Google Shape;1290;g117373572b7_2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875274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5" name="Google Shape;1255;g3cdb585774e86da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6" name="Google Shape;1256;g3cdb585774e86da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290739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129600" y="359550"/>
            <a:ext cx="8881271" cy="4424400"/>
            <a:chOff x="129600" y="359550"/>
            <a:chExt cx="8881271" cy="4424400"/>
          </a:xfrm>
        </p:grpSpPr>
        <p:sp>
          <p:nvSpPr>
            <p:cNvPr id="10" name="Google Shape;10;p2"/>
            <p:cNvSpPr/>
            <p:nvPr/>
          </p:nvSpPr>
          <p:spPr>
            <a:xfrm>
              <a:off x="491400" y="359550"/>
              <a:ext cx="6823800" cy="4424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131400" y="540000"/>
              <a:ext cx="360000" cy="4063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8012748" y="359550"/>
              <a:ext cx="324600" cy="4424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7339224" y="359550"/>
              <a:ext cx="649500" cy="44244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8361371" y="359550"/>
              <a:ext cx="649500" cy="4424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131400" y="2180250"/>
              <a:ext cx="783000" cy="783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6" name="Google Shape;16;p2"/>
            <p:cNvGrpSpPr/>
            <p:nvPr/>
          </p:nvGrpSpPr>
          <p:grpSpPr>
            <a:xfrm>
              <a:off x="129600" y="421057"/>
              <a:ext cx="108000" cy="4301386"/>
              <a:chOff x="132900" y="421057"/>
              <a:chExt cx="108000" cy="4301386"/>
            </a:xfrm>
          </p:grpSpPr>
          <p:sp>
            <p:nvSpPr>
              <p:cNvPr id="17" name="Google Shape;17;p2"/>
              <p:cNvSpPr/>
              <p:nvPr/>
            </p:nvSpPr>
            <p:spPr>
              <a:xfrm rot="5400000">
                <a:off x="67950" y="486007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18;p2"/>
              <p:cNvSpPr/>
              <p:nvPr/>
            </p:nvSpPr>
            <p:spPr>
              <a:xfrm rot="5400000">
                <a:off x="67950" y="725036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9;p2"/>
              <p:cNvSpPr/>
              <p:nvPr/>
            </p:nvSpPr>
            <p:spPr>
              <a:xfrm rot="5400000">
                <a:off x="67950" y="964064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20;p2"/>
              <p:cNvSpPr/>
              <p:nvPr/>
            </p:nvSpPr>
            <p:spPr>
              <a:xfrm rot="5400000">
                <a:off x="67950" y="1203093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 rot="5400000">
                <a:off x="67950" y="1442121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22;p2"/>
              <p:cNvSpPr/>
              <p:nvPr/>
            </p:nvSpPr>
            <p:spPr>
              <a:xfrm rot="5400000">
                <a:off x="67950" y="1681150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23;p2"/>
              <p:cNvSpPr/>
              <p:nvPr/>
            </p:nvSpPr>
            <p:spPr>
              <a:xfrm rot="5400000">
                <a:off x="67950" y="1920179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24;p2"/>
              <p:cNvSpPr/>
              <p:nvPr/>
            </p:nvSpPr>
            <p:spPr>
              <a:xfrm rot="5400000">
                <a:off x="67950" y="2159207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25;p2"/>
              <p:cNvSpPr/>
              <p:nvPr/>
            </p:nvSpPr>
            <p:spPr>
              <a:xfrm rot="5400000">
                <a:off x="67950" y="2398236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26;p2"/>
              <p:cNvSpPr/>
              <p:nvPr/>
            </p:nvSpPr>
            <p:spPr>
              <a:xfrm rot="5400000">
                <a:off x="67950" y="2637264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27;p2"/>
              <p:cNvSpPr/>
              <p:nvPr/>
            </p:nvSpPr>
            <p:spPr>
              <a:xfrm rot="5400000">
                <a:off x="67950" y="2876293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28;p2"/>
              <p:cNvSpPr/>
              <p:nvPr/>
            </p:nvSpPr>
            <p:spPr>
              <a:xfrm rot="5400000">
                <a:off x="67950" y="3115321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29;p2"/>
              <p:cNvSpPr/>
              <p:nvPr/>
            </p:nvSpPr>
            <p:spPr>
              <a:xfrm rot="5400000">
                <a:off x="67950" y="3354350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30;p2"/>
              <p:cNvSpPr/>
              <p:nvPr/>
            </p:nvSpPr>
            <p:spPr>
              <a:xfrm rot="5400000">
                <a:off x="67950" y="3593379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31;p2"/>
              <p:cNvSpPr/>
              <p:nvPr/>
            </p:nvSpPr>
            <p:spPr>
              <a:xfrm rot="5400000">
                <a:off x="67950" y="3832407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32;p2"/>
              <p:cNvSpPr/>
              <p:nvPr/>
            </p:nvSpPr>
            <p:spPr>
              <a:xfrm rot="5400000">
                <a:off x="67950" y="4071436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33;p2"/>
              <p:cNvSpPr/>
              <p:nvPr/>
            </p:nvSpPr>
            <p:spPr>
              <a:xfrm rot="5400000">
                <a:off x="67950" y="4310464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34;p2"/>
              <p:cNvSpPr/>
              <p:nvPr/>
            </p:nvSpPr>
            <p:spPr>
              <a:xfrm rot="5400000">
                <a:off x="67950" y="4549493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5" name="Google Shape;35;p2"/>
          <p:cNvSpPr txBox="1">
            <a:spLocks noGrp="1"/>
          </p:cNvSpPr>
          <p:nvPr>
            <p:ph type="ctrTitle"/>
          </p:nvPr>
        </p:nvSpPr>
        <p:spPr>
          <a:xfrm>
            <a:off x="1094400" y="658672"/>
            <a:ext cx="6040800" cy="256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36" name="Google Shape;36;p2"/>
          <p:cNvSpPr txBox="1">
            <a:spLocks noGrp="1"/>
          </p:cNvSpPr>
          <p:nvPr>
            <p:ph type="subTitle" idx="1"/>
          </p:nvPr>
        </p:nvSpPr>
        <p:spPr>
          <a:xfrm>
            <a:off x="1094400" y="3915434"/>
            <a:ext cx="6040800" cy="3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None/>
              <a:defRPr sz="1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7" name="Google Shape;37;p2"/>
          <p:cNvSpPr txBox="1">
            <a:spLocks noGrp="1"/>
          </p:cNvSpPr>
          <p:nvPr>
            <p:ph type="subTitle" idx="2"/>
          </p:nvPr>
        </p:nvSpPr>
        <p:spPr>
          <a:xfrm rot="-5400000">
            <a:off x="5523775" y="2464200"/>
            <a:ext cx="4064400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Medium"/>
              <a:buNone/>
              <a:defRPr sz="10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8" name="Google Shape;38;p2"/>
          <p:cNvSpPr txBox="1">
            <a:spLocks noGrp="1"/>
          </p:cNvSpPr>
          <p:nvPr>
            <p:ph type="sldNum" idx="12"/>
          </p:nvPr>
        </p:nvSpPr>
        <p:spPr>
          <a:xfrm rot="-5400000">
            <a:off x="6653921" y="2403000"/>
            <a:ext cx="4064400" cy="3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lvl="0" algn="r">
              <a:buNone/>
              <a:defRPr sz="3200">
                <a:solidFill>
                  <a:schemeClr val="dk1"/>
                </a:solidFill>
                <a:latin typeface="Kanit Black"/>
                <a:ea typeface="Kanit Black"/>
                <a:cs typeface="Kanit Black"/>
                <a:sym typeface="Kanit Black"/>
              </a:defRPr>
            </a:lvl1pPr>
            <a:lvl2pPr lvl="1" algn="r">
              <a:buNone/>
              <a:defRPr sz="3200">
                <a:solidFill>
                  <a:schemeClr val="dk1"/>
                </a:solidFill>
                <a:latin typeface="Kanit Black"/>
                <a:ea typeface="Kanit Black"/>
                <a:cs typeface="Kanit Black"/>
                <a:sym typeface="Kanit Black"/>
              </a:defRPr>
            </a:lvl2pPr>
            <a:lvl3pPr lvl="2" algn="r">
              <a:buNone/>
              <a:defRPr sz="3200">
                <a:solidFill>
                  <a:schemeClr val="dk1"/>
                </a:solidFill>
                <a:latin typeface="Kanit Black"/>
                <a:ea typeface="Kanit Black"/>
                <a:cs typeface="Kanit Black"/>
                <a:sym typeface="Kanit Black"/>
              </a:defRPr>
            </a:lvl3pPr>
            <a:lvl4pPr lvl="3" algn="r">
              <a:buNone/>
              <a:defRPr sz="3200">
                <a:solidFill>
                  <a:schemeClr val="dk1"/>
                </a:solidFill>
                <a:latin typeface="Kanit Black"/>
                <a:ea typeface="Kanit Black"/>
                <a:cs typeface="Kanit Black"/>
                <a:sym typeface="Kanit Black"/>
              </a:defRPr>
            </a:lvl4pPr>
            <a:lvl5pPr lvl="4" algn="r">
              <a:buNone/>
              <a:defRPr sz="3200">
                <a:solidFill>
                  <a:schemeClr val="dk1"/>
                </a:solidFill>
                <a:latin typeface="Kanit Black"/>
                <a:ea typeface="Kanit Black"/>
                <a:cs typeface="Kanit Black"/>
                <a:sym typeface="Kanit Black"/>
              </a:defRPr>
            </a:lvl5pPr>
            <a:lvl6pPr lvl="5" algn="r">
              <a:buNone/>
              <a:defRPr sz="3200">
                <a:solidFill>
                  <a:schemeClr val="dk1"/>
                </a:solidFill>
                <a:latin typeface="Kanit Black"/>
                <a:ea typeface="Kanit Black"/>
                <a:cs typeface="Kanit Black"/>
                <a:sym typeface="Kanit Black"/>
              </a:defRPr>
            </a:lvl6pPr>
            <a:lvl7pPr lvl="6" algn="r">
              <a:buNone/>
              <a:defRPr sz="3200">
                <a:solidFill>
                  <a:schemeClr val="dk1"/>
                </a:solidFill>
                <a:latin typeface="Kanit Black"/>
                <a:ea typeface="Kanit Black"/>
                <a:cs typeface="Kanit Black"/>
                <a:sym typeface="Kanit Black"/>
              </a:defRPr>
            </a:lvl7pPr>
            <a:lvl8pPr lvl="7" algn="r">
              <a:buNone/>
              <a:defRPr sz="3200">
                <a:solidFill>
                  <a:schemeClr val="dk1"/>
                </a:solidFill>
                <a:latin typeface="Kanit Black"/>
                <a:ea typeface="Kanit Black"/>
                <a:cs typeface="Kanit Black"/>
                <a:sym typeface="Kanit Black"/>
              </a:defRPr>
            </a:lvl8pPr>
            <a:lvl9pPr lvl="8" algn="r">
              <a:buNone/>
              <a:defRPr sz="3200">
                <a:solidFill>
                  <a:schemeClr val="dk1"/>
                </a:solidFill>
                <a:latin typeface="Kanit Black"/>
                <a:ea typeface="Kanit Black"/>
                <a:cs typeface="Kanit Black"/>
                <a:sym typeface="Kanit Black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9" name="Google Shape;39;p2"/>
          <p:cNvSpPr txBox="1">
            <a:spLocks noGrp="1"/>
          </p:cNvSpPr>
          <p:nvPr>
            <p:ph type="subTitle" idx="3"/>
          </p:nvPr>
        </p:nvSpPr>
        <p:spPr>
          <a:xfrm rot="-5400000">
            <a:off x="7158948" y="1448100"/>
            <a:ext cx="2032200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Medium"/>
              <a:buNone/>
              <a:defRPr sz="8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cxnSp>
        <p:nvCxnSpPr>
          <p:cNvPr id="40" name="Google Shape;40;p2"/>
          <p:cNvCxnSpPr/>
          <p:nvPr/>
        </p:nvCxnSpPr>
        <p:spPr>
          <a:xfrm rot="10800000">
            <a:off x="8874000" y="540000"/>
            <a:ext cx="0" cy="4320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1" name="Google Shape;41;p2"/>
          <p:cNvSpPr txBox="1">
            <a:spLocks noGrp="1"/>
          </p:cNvSpPr>
          <p:nvPr>
            <p:ph type="subTitle" idx="4"/>
          </p:nvPr>
        </p:nvSpPr>
        <p:spPr>
          <a:xfrm rot="-5400000">
            <a:off x="5739775" y="2464200"/>
            <a:ext cx="4064400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Medium"/>
              <a:buNone/>
              <a:defRPr sz="10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2" name="Google Shape;42;p2"/>
          <p:cNvSpPr txBox="1">
            <a:spLocks noGrp="1"/>
          </p:cNvSpPr>
          <p:nvPr>
            <p:ph type="subTitle" idx="5"/>
          </p:nvPr>
        </p:nvSpPr>
        <p:spPr>
          <a:xfrm rot="-5400000">
            <a:off x="7865148" y="4186500"/>
            <a:ext cx="619800" cy="2160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Medium"/>
              <a:buNone/>
              <a:defRPr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" name="Google Shape;256;p9"/>
          <p:cNvGrpSpPr/>
          <p:nvPr/>
        </p:nvGrpSpPr>
        <p:grpSpPr>
          <a:xfrm>
            <a:off x="129600" y="359550"/>
            <a:ext cx="8881271" cy="4424400"/>
            <a:chOff x="129600" y="359550"/>
            <a:chExt cx="8881271" cy="4424400"/>
          </a:xfrm>
        </p:grpSpPr>
        <p:sp>
          <p:nvSpPr>
            <p:cNvPr id="257" name="Google Shape;257;p9"/>
            <p:cNvSpPr/>
            <p:nvPr/>
          </p:nvSpPr>
          <p:spPr>
            <a:xfrm>
              <a:off x="491400" y="359550"/>
              <a:ext cx="6823800" cy="4424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9"/>
            <p:cNvSpPr/>
            <p:nvPr/>
          </p:nvSpPr>
          <p:spPr>
            <a:xfrm>
              <a:off x="131400" y="540000"/>
              <a:ext cx="360000" cy="4063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9"/>
            <p:cNvSpPr/>
            <p:nvPr/>
          </p:nvSpPr>
          <p:spPr>
            <a:xfrm>
              <a:off x="8012748" y="359550"/>
              <a:ext cx="324600" cy="4424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9"/>
            <p:cNvSpPr/>
            <p:nvPr/>
          </p:nvSpPr>
          <p:spPr>
            <a:xfrm>
              <a:off x="7339224" y="359550"/>
              <a:ext cx="649500" cy="44244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9"/>
            <p:cNvSpPr/>
            <p:nvPr/>
          </p:nvSpPr>
          <p:spPr>
            <a:xfrm>
              <a:off x="8361371" y="359550"/>
              <a:ext cx="649500" cy="4424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9"/>
            <p:cNvSpPr/>
            <p:nvPr/>
          </p:nvSpPr>
          <p:spPr>
            <a:xfrm>
              <a:off x="131400" y="2180250"/>
              <a:ext cx="783000" cy="783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63" name="Google Shape;263;p9"/>
            <p:cNvGrpSpPr/>
            <p:nvPr/>
          </p:nvGrpSpPr>
          <p:grpSpPr>
            <a:xfrm>
              <a:off x="129600" y="421057"/>
              <a:ext cx="108000" cy="4301386"/>
              <a:chOff x="132900" y="421057"/>
              <a:chExt cx="108000" cy="4301386"/>
            </a:xfrm>
          </p:grpSpPr>
          <p:sp>
            <p:nvSpPr>
              <p:cNvPr id="264" name="Google Shape;264;p9"/>
              <p:cNvSpPr/>
              <p:nvPr/>
            </p:nvSpPr>
            <p:spPr>
              <a:xfrm rot="5400000">
                <a:off x="67950" y="486007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" name="Google Shape;265;p9"/>
              <p:cNvSpPr/>
              <p:nvPr/>
            </p:nvSpPr>
            <p:spPr>
              <a:xfrm rot="5400000">
                <a:off x="67950" y="725036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" name="Google Shape;266;p9"/>
              <p:cNvSpPr/>
              <p:nvPr/>
            </p:nvSpPr>
            <p:spPr>
              <a:xfrm rot="5400000">
                <a:off x="67950" y="964064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" name="Google Shape;267;p9"/>
              <p:cNvSpPr/>
              <p:nvPr/>
            </p:nvSpPr>
            <p:spPr>
              <a:xfrm rot="5400000">
                <a:off x="67950" y="1203093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" name="Google Shape;268;p9"/>
              <p:cNvSpPr/>
              <p:nvPr/>
            </p:nvSpPr>
            <p:spPr>
              <a:xfrm rot="5400000">
                <a:off x="67950" y="1442121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" name="Google Shape;269;p9"/>
              <p:cNvSpPr/>
              <p:nvPr/>
            </p:nvSpPr>
            <p:spPr>
              <a:xfrm rot="5400000">
                <a:off x="67950" y="1681150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" name="Google Shape;270;p9"/>
              <p:cNvSpPr/>
              <p:nvPr/>
            </p:nvSpPr>
            <p:spPr>
              <a:xfrm rot="5400000">
                <a:off x="67950" y="1920179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" name="Google Shape;271;p9"/>
              <p:cNvSpPr/>
              <p:nvPr/>
            </p:nvSpPr>
            <p:spPr>
              <a:xfrm rot="5400000">
                <a:off x="67950" y="2159207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" name="Google Shape;272;p9"/>
              <p:cNvSpPr/>
              <p:nvPr/>
            </p:nvSpPr>
            <p:spPr>
              <a:xfrm rot="5400000">
                <a:off x="67950" y="2398236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3" name="Google Shape;273;p9"/>
              <p:cNvSpPr/>
              <p:nvPr/>
            </p:nvSpPr>
            <p:spPr>
              <a:xfrm rot="5400000">
                <a:off x="67950" y="2637264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4" name="Google Shape;274;p9"/>
              <p:cNvSpPr/>
              <p:nvPr/>
            </p:nvSpPr>
            <p:spPr>
              <a:xfrm rot="5400000">
                <a:off x="67950" y="2876293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5" name="Google Shape;275;p9"/>
              <p:cNvSpPr/>
              <p:nvPr/>
            </p:nvSpPr>
            <p:spPr>
              <a:xfrm rot="5400000">
                <a:off x="67950" y="3115321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6" name="Google Shape;276;p9"/>
              <p:cNvSpPr/>
              <p:nvPr/>
            </p:nvSpPr>
            <p:spPr>
              <a:xfrm rot="5400000">
                <a:off x="67950" y="3354350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7" name="Google Shape;277;p9"/>
              <p:cNvSpPr/>
              <p:nvPr/>
            </p:nvSpPr>
            <p:spPr>
              <a:xfrm rot="5400000">
                <a:off x="67950" y="3593379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8" name="Google Shape;278;p9"/>
              <p:cNvSpPr/>
              <p:nvPr/>
            </p:nvSpPr>
            <p:spPr>
              <a:xfrm rot="5400000">
                <a:off x="67950" y="3832407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9" name="Google Shape;279;p9"/>
              <p:cNvSpPr/>
              <p:nvPr/>
            </p:nvSpPr>
            <p:spPr>
              <a:xfrm rot="5400000">
                <a:off x="67950" y="4071436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0" name="Google Shape;280;p9"/>
              <p:cNvSpPr/>
              <p:nvPr/>
            </p:nvSpPr>
            <p:spPr>
              <a:xfrm rot="5400000">
                <a:off x="67950" y="4310464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1" name="Google Shape;281;p9"/>
              <p:cNvSpPr/>
              <p:nvPr/>
            </p:nvSpPr>
            <p:spPr>
              <a:xfrm rot="5400000">
                <a:off x="67950" y="4549493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82" name="Google Shape;282;p9"/>
          <p:cNvSpPr txBox="1">
            <a:spLocks noGrp="1"/>
          </p:cNvSpPr>
          <p:nvPr>
            <p:ph type="subTitle" idx="1"/>
          </p:nvPr>
        </p:nvSpPr>
        <p:spPr>
          <a:xfrm rot="-5400000">
            <a:off x="5523775" y="2464200"/>
            <a:ext cx="4064400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Medium"/>
              <a:buNone/>
              <a:defRPr sz="10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83" name="Google Shape;283;p9"/>
          <p:cNvSpPr txBox="1">
            <a:spLocks noGrp="1"/>
          </p:cNvSpPr>
          <p:nvPr>
            <p:ph type="sldNum" idx="12"/>
          </p:nvPr>
        </p:nvSpPr>
        <p:spPr>
          <a:xfrm rot="-5400000">
            <a:off x="6653921" y="2403000"/>
            <a:ext cx="4064400" cy="3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lvl="0" algn="r" rtl="0">
              <a:buNone/>
              <a:defRPr sz="3200">
                <a:solidFill>
                  <a:schemeClr val="dk1"/>
                </a:solidFill>
                <a:latin typeface="Kanit Black"/>
                <a:ea typeface="Kanit Black"/>
                <a:cs typeface="Kanit Black"/>
                <a:sym typeface="Kanit Black"/>
              </a:defRPr>
            </a:lvl1pPr>
            <a:lvl2pPr lvl="1" algn="r" rtl="0">
              <a:buNone/>
              <a:defRPr sz="3200">
                <a:solidFill>
                  <a:schemeClr val="dk1"/>
                </a:solidFill>
                <a:latin typeface="Kanit Black"/>
                <a:ea typeface="Kanit Black"/>
                <a:cs typeface="Kanit Black"/>
                <a:sym typeface="Kanit Black"/>
              </a:defRPr>
            </a:lvl2pPr>
            <a:lvl3pPr lvl="2" algn="r" rtl="0">
              <a:buNone/>
              <a:defRPr sz="3200">
                <a:solidFill>
                  <a:schemeClr val="dk1"/>
                </a:solidFill>
                <a:latin typeface="Kanit Black"/>
                <a:ea typeface="Kanit Black"/>
                <a:cs typeface="Kanit Black"/>
                <a:sym typeface="Kanit Black"/>
              </a:defRPr>
            </a:lvl3pPr>
            <a:lvl4pPr lvl="3" algn="r" rtl="0">
              <a:buNone/>
              <a:defRPr sz="3200">
                <a:solidFill>
                  <a:schemeClr val="dk1"/>
                </a:solidFill>
                <a:latin typeface="Kanit Black"/>
                <a:ea typeface="Kanit Black"/>
                <a:cs typeface="Kanit Black"/>
                <a:sym typeface="Kanit Black"/>
              </a:defRPr>
            </a:lvl4pPr>
            <a:lvl5pPr lvl="4" algn="r" rtl="0">
              <a:buNone/>
              <a:defRPr sz="3200">
                <a:solidFill>
                  <a:schemeClr val="dk1"/>
                </a:solidFill>
                <a:latin typeface="Kanit Black"/>
                <a:ea typeface="Kanit Black"/>
                <a:cs typeface="Kanit Black"/>
                <a:sym typeface="Kanit Black"/>
              </a:defRPr>
            </a:lvl5pPr>
            <a:lvl6pPr lvl="5" algn="r" rtl="0">
              <a:buNone/>
              <a:defRPr sz="3200">
                <a:solidFill>
                  <a:schemeClr val="dk1"/>
                </a:solidFill>
                <a:latin typeface="Kanit Black"/>
                <a:ea typeface="Kanit Black"/>
                <a:cs typeface="Kanit Black"/>
                <a:sym typeface="Kanit Black"/>
              </a:defRPr>
            </a:lvl6pPr>
            <a:lvl7pPr lvl="6" algn="r" rtl="0">
              <a:buNone/>
              <a:defRPr sz="3200">
                <a:solidFill>
                  <a:schemeClr val="dk1"/>
                </a:solidFill>
                <a:latin typeface="Kanit Black"/>
                <a:ea typeface="Kanit Black"/>
                <a:cs typeface="Kanit Black"/>
                <a:sym typeface="Kanit Black"/>
              </a:defRPr>
            </a:lvl7pPr>
            <a:lvl8pPr lvl="7" algn="r" rtl="0">
              <a:buNone/>
              <a:defRPr sz="3200">
                <a:solidFill>
                  <a:schemeClr val="dk1"/>
                </a:solidFill>
                <a:latin typeface="Kanit Black"/>
                <a:ea typeface="Kanit Black"/>
                <a:cs typeface="Kanit Black"/>
                <a:sym typeface="Kanit Black"/>
              </a:defRPr>
            </a:lvl8pPr>
            <a:lvl9pPr lvl="8" algn="r" rtl="0">
              <a:buNone/>
              <a:defRPr sz="3200">
                <a:solidFill>
                  <a:schemeClr val="dk1"/>
                </a:solidFill>
                <a:latin typeface="Kanit Black"/>
                <a:ea typeface="Kanit Black"/>
                <a:cs typeface="Kanit Black"/>
                <a:sym typeface="Kanit Black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84" name="Google Shape;284;p9"/>
          <p:cNvSpPr txBox="1">
            <a:spLocks noGrp="1"/>
          </p:cNvSpPr>
          <p:nvPr>
            <p:ph type="subTitle" idx="2"/>
          </p:nvPr>
        </p:nvSpPr>
        <p:spPr>
          <a:xfrm rot="-5400000">
            <a:off x="7158948" y="1448100"/>
            <a:ext cx="2032200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Medium"/>
              <a:buNone/>
              <a:defRPr sz="8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cxnSp>
        <p:nvCxnSpPr>
          <p:cNvPr id="285" name="Google Shape;285;p9"/>
          <p:cNvCxnSpPr/>
          <p:nvPr/>
        </p:nvCxnSpPr>
        <p:spPr>
          <a:xfrm rot="10800000">
            <a:off x="8874000" y="540000"/>
            <a:ext cx="0" cy="4320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86" name="Google Shape;286;p9"/>
          <p:cNvSpPr txBox="1">
            <a:spLocks noGrp="1"/>
          </p:cNvSpPr>
          <p:nvPr>
            <p:ph type="subTitle" idx="3"/>
          </p:nvPr>
        </p:nvSpPr>
        <p:spPr>
          <a:xfrm rot="-5400000">
            <a:off x="5739775" y="2464200"/>
            <a:ext cx="4064400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Medium"/>
              <a:buNone/>
              <a:defRPr sz="10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87" name="Google Shape;287;p9"/>
          <p:cNvSpPr txBox="1">
            <a:spLocks noGrp="1"/>
          </p:cNvSpPr>
          <p:nvPr>
            <p:ph type="subTitle" idx="4"/>
          </p:nvPr>
        </p:nvSpPr>
        <p:spPr>
          <a:xfrm rot="-5400000">
            <a:off x="7865148" y="4186500"/>
            <a:ext cx="619800" cy="2160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Medium"/>
              <a:buNone/>
              <a:defRPr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88" name="Google Shape;288;p9"/>
          <p:cNvSpPr txBox="1">
            <a:spLocks noGrp="1"/>
          </p:cNvSpPr>
          <p:nvPr>
            <p:ph type="subTitle" idx="5"/>
          </p:nvPr>
        </p:nvSpPr>
        <p:spPr>
          <a:xfrm>
            <a:off x="1828650" y="2586299"/>
            <a:ext cx="4572300" cy="14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6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89" name="Google Shape;289;p9"/>
          <p:cNvSpPr txBox="1">
            <a:spLocks noGrp="1"/>
          </p:cNvSpPr>
          <p:nvPr>
            <p:ph type="title"/>
          </p:nvPr>
        </p:nvSpPr>
        <p:spPr>
          <a:xfrm>
            <a:off x="1828650" y="1564674"/>
            <a:ext cx="4572300" cy="52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CUSTOM_1"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1" name="Google Shape;401;p14"/>
          <p:cNvGrpSpPr/>
          <p:nvPr/>
        </p:nvGrpSpPr>
        <p:grpSpPr>
          <a:xfrm>
            <a:off x="129600" y="359550"/>
            <a:ext cx="8881271" cy="4424400"/>
            <a:chOff x="129600" y="359550"/>
            <a:chExt cx="8881271" cy="4424400"/>
          </a:xfrm>
        </p:grpSpPr>
        <p:sp>
          <p:nvSpPr>
            <p:cNvPr id="402" name="Google Shape;402;p14"/>
            <p:cNvSpPr/>
            <p:nvPr/>
          </p:nvSpPr>
          <p:spPr>
            <a:xfrm>
              <a:off x="491400" y="359550"/>
              <a:ext cx="6823800" cy="4424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14"/>
            <p:cNvSpPr/>
            <p:nvPr/>
          </p:nvSpPr>
          <p:spPr>
            <a:xfrm>
              <a:off x="131400" y="540000"/>
              <a:ext cx="360000" cy="4063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14"/>
            <p:cNvSpPr/>
            <p:nvPr/>
          </p:nvSpPr>
          <p:spPr>
            <a:xfrm>
              <a:off x="8012748" y="359550"/>
              <a:ext cx="324600" cy="4424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14"/>
            <p:cNvSpPr/>
            <p:nvPr/>
          </p:nvSpPr>
          <p:spPr>
            <a:xfrm>
              <a:off x="7339224" y="359550"/>
              <a:ext cx="649500" cy="44244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14"/>
            <p:cNvSpPr/>
            <p:nvPr/>
          </p:nvSpPr>
          <p:spPr>
            <a:xfrm>
              <a:off x="8361371" y="359550"/>
              <a:ext cx="649500" cy="4424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14"/>
            <p:cNvSpPr/>
            <p:nvPr/>
          </p:nvSpPr>
          <p:spPr>
            <a:xfrm>
              <a:off x="131400" y="2180250"/>
              <a:ext cx="783000" cy="783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08" name="Google Shape;408;p14"/>
            <p:cNvGrpSpPr/>
            <p:nvPr/>
          </p:nvGrpSpPr>
          <p:grpSpPr>
            <a:xfrm>
              <a:off x="129600" y="421057"/>
              <a:ext cx="108000" cy="4301386"/>
              <a:chOff x="132900" y="421057"/>
              <a:chExt cx="108000" cy="4301386"/>
            </a:xfrm>
          </p:grpSpPr>
          <p:sp>
            <p:nvSpPr>
              <p:cNvPr id="409" name="Google Shape;409;p14"/>
              <p:cNvSpPr/>
              <p:nvPr/>
            </p:nvSpPr>
            <p:spPr>
              <a:xfrm rot="5400000">
                <a:off x="67950" y="486007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0" name="Google Shape;410;p14"/>
              <p:cNvSpPr/>
              <p:nvPr/>
            </p:nvSpPr>
            <p:spPr>
              <a:xfrm rot="5400000">
                <a:off x="67950" y="725036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1" name="Google Shape;411;p14"/>
              <p:cNvSpPr/>
              <p:nvPr/>
            </p:nvSpPr>
            <p:spPr>
              <a:xfrm rot="5400000">
                <a:off x="67950" y="964064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2" name="Google Shape;412;p14"/>
              <p:cNvSpPr/>
              <p:nvPr/>
            </p:nvSpPr>
            <p:spPr>
              <a:xfrm rot="5400000">
                <a:off x="67950" y="1203093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3" name="Google Shape;413;p14"/>
              <p:cNvSpPr/>
              <p:nvPr/>
            </p:nvSpPr>
            <p:spPr>
              <a:xfrm rot="5400000">
                <a:off x="67950" y="1442121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4" name="Google Shape;414;p14"/>
              <p:cNvSpPr/>
              <p:nvPr/>
            </p:nvSpPr>
            <p:spPr>
              <a:xfrm rot="5400000">
                <a:off x="67950" y="1681150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5" name="Google Shape;415;p14"/>
              <p:cNvSpPr/>
              <p:nvPr/>
            </p:nvSpPr>
            <p:spPr>
              <a:xfrm rot="5400000">
                <a:off x="67950" y="1920179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6" name="Google Shape;416;p14"/>
              <p:cNvSpPr/>
              <p:nvPr/>
            </p:nvSpPr>
            <p:spPr>
              <a:xfrm rot="5400000">
                <a:off x="67950" y="2159207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7" name="Google Shape;417;p14"/>
              <p:cNvSpPr/>
              <p:nvPr/>
            </p:nvSpPr>
            <p:spPr>
              <a:xfrm rot="5400000">
                <a:off x="67950" y="2398236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8" name="Google Shape;418;p14"/>
              <p:cNvSpPr/>
              <p:nvPr/>
            </p:nvSpPr>
            <p:spPr>
              <a:xfrm rot="5400000">
                <a:off x="67950" y="2637264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9" name="Google Shape;419;p14"/>
              <p:cNvSpPr/>
              <p:nvPr/>
            </p:nvSpPr>
            <p:spPr>
              <a:xfrm rot="5400000">
                <a:off x="67950" y="2876293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0" name="Google Shape;420;p14"/>
              <p:cNvSpPr/>
              <p:nvPr/>
            </p:nvSpPr>
            <p:spPr>
              <a:xfrm rot="5400000">
                <a:off x="67950" y="3115321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1" name="Google Shape;421;p14"/>
              <p:cNvSpPr/>
              <p:nvPr/>
            </p:nvSpPr>
            <p:spPr>
              <a:xfrm rot="5400000">
                <a:off x="67950" y="3354350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2" name="Google Shape;422;p14"/>
              <p:cNvSpPr/>
              <p:nvPr/>
            </p:nvSpPr>
            <p:spPr>
              <a:xfrm rot="5400000">
                <a:off x="67950" y="3593379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3" name="Google Shape;423;p14"/>
              <p:cNvSpPr/>
              <p:nvPr/>
            </p:nvSpPr>
            <p:spPr>
              <a:xfrm rot="5400000">
                <a:off x="67950" y="3832407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4" name="Google Shape;424;p14"/>
              <p:cNvSpPr/>
              <p:nvPr/>
            </p:nvSpPr>
            <p:spPr>
              <a:xfrm rot="5400000">
                <a:off x="67950" y="4071436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5" name="Google Shape;425;p14"/>
              <p:cNvSpPr/>
              <p:nvPr/>
            </p:nvSpPr>
            <p:spPr>
              <a:xfrm rot="5400000">
                <a:off x="67950" y="4310464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6" name="Google Shape;426;p14"/>
              <p:cNvSpPr/>
              <p:nvPr/>
            </p:nvSpPr>
            <p:spPr>
              <a:xfrm rot="5400000">
                <a:off x="67950" y="4549493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27" name="Google Shape;427;p14"/>
          <p:cNvSpPr txBox="1">
            <a:spLocks noGrp="1"/>
          </p:cNvSpPr>
          <p:nvPr>
            <p:ph type="subTitle" idx="1"/>
          </p:nvPr>
        </p:nvSpPr>
        <p:spPr>
          <a:xfrm rot="-5400000">
            <a:off x="5523775" y="2464200"/>
            <a:ext cx="4064400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Medium"/>
              <a:buNone/>
              <a:defRPr sz="10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28" name="Google Shape;428;p14"/>
          <p:cNvSpPr txBox="1">
            <a:spLocks noGrp="1"/>
          </p:cNvSpPr>
          <p:nvPr>
            <p:ph type="sldNum" idx="12"/>
          </p:nvPr>
        </p:nvSpPr>
        <p:spPr>
          <a:xfrm rot="-5400000">
            <a:off x="6653921" y="2403000"/>
            <a:ext cx="4064400" cy="3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lvl="0" algn="r" rtl="0">
              <a:buNone/>
              <a:defRPr sz="3200">
                <a:solidFill>
                  <a:schemeClr val="dk1"/>
                </a:solidFill>
                <a:latin typeface="Kanit Black"/>
                <a:ea typeface="Kanit Black"/>
                <a:cs typeface="Kanit Black"/>
                <a:sym typeface="Kanit Black"/>
              </a:defRPr>
            </a:lvl1pPr>
            <a:lvl2pPr lvl="1" algn="r" rtl="0">
              <a:buNone/>
              <a:defRPr sz="3200">
                <a:solidFill>
                  <a:schemeClr val="dk1"/>
                </a:solidFill>
                <a:latin typeface="Kanit Black"/>
                <a:ea typeface="Kanit Black"/>
                <a:cs typeface="Kanit Black"/>
                <a:sym typeface="Kanit Black"/>
              </a:defRPr>
            </a:lvl2pPr>
            <a:lvl3pPr lvl="2" algn="r" rtl="0">
              <a:buNone/>
              <a:defRPr sz="3200">
                <a:solidFill>
                  <a:schemeClr val="dk1"/>
                </a:solidFill>
                <a:latin typeface="Kanit Black"/>
                <a:ea typeface="Kanit Black"/>
                <a:cs typeface="Kanit Black"/>
                <a:sym typeface="Kanit Black"/>
              </a:defRPr>
            </a:lvl3pPr>
            <a:lvl4pPr lvl="3" algn="r" rtl="0">
              <a:buNone/>
              <a:defRPr sz="3200">
                <a:solidFill>
                  <a:schemeClr val="dk1"/>
                </a:solidFill>
                <a:latin typeface="Kanit Black"/>
                <a:ea typeface="Kanit Black"/>
                <a:cs typeface="Kanit Black"/>
                <a:sym typeface="Kanit Black"/>
              </a:defRPr>
            </a:lvl4pPr>
            <a:lvl5pPr lvl="4" algn="r" rtl="0">
              <a:buNone/>
              <a:defRPr sz="3200">
                <a:solidFill>
                  <a:schemeClr val="dk1"/>
                </a:solidFill>
                <a:latin typeface="Kanit Black"/>
                <a:ea typeface="Kanit Black"/>
                <a:cs typeface="Kanit Black"/>
                <a:sym typeface="Kanit Black"/>
              </a:defRPr>
            </a:lvl5pPr>
            <a:lvl6pPr lvl="5" algn="r" rtl="0">
              <a:buNone/>
              <a:defRPr sz="3200">
                <a:solidFill>
                  <a:schemeClr val="dk1"/>
                </a:solidFill>
                <a:latin typeface="Kanit Black"/>
                <a:ea typeface="Kanit Black"/>
                <a:cs typeface="Kanit Black"/>
                <a:sym typeface="Kanit Black"/>
              </a:defRPr>
            </a:lvl6pPr>
            <a:lvl7pPr lvl="6" algn="r" rtl="0">
              <a:buNone/>
              <a:defRPr sz="3200">
                <a:solidFill>
                  <a:schemeClr val="dk1"/>
                </a:solidFill>
                <a:latin typeface="Kanit Black"/>
                <a:ea typeface="Kanit Black"/>
                <a:cs typeface="Kanit Black"/>
                <a:sym typeface="Kanit Black"/>
              </a:defRPr>
            </a:lvl7pPr>
            <a:lvl8pPr lvl="7" algn="r" rtl="0">
              <a:buNone/>
              <a:defRPr sz="3200">
                <a:solidFill>
                  <a:schemeClr val="dk1"/>
                </a:solidFill>
                <a:latin typeface="Kanit Black"/>
                <a:ea typeface="Kanit Black"/>
                <a:cs typeface="Kanit Black"/>
                <a:sym typeface="Kanit Black"/>
              </a:defRPr>
            </a:lvl8pPr>
            <a:lvl9pPr lvl="8" algn="r" rtl="0">
              <a:buNone/>
              <a:defRPr sz="3200">
                <a:solidFill>
                  <a:schemeClr val="dk1"/>
                </a:solidFill>
                <a:latin typeface="Kanit Black"/>
                <a:ea typeface="Kanit Black"/>
                <a:cs typeface="Kanit Black"/>
                <a:sym typeface="Kanit Black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29" name="Google Shape;429;p14"/>
          <p:cNvSpPr txBox="1">
            <a:spLocks noGrp="1"/>
          </p:cNvSpPr>
          <p:nvPr>
            <p:ph type="subTitle" idx="2"/>
          </p:nvPr>
        </p:nvSpPr>
        <p:spPr>
          <a:xfrm rot="-5400000">
            <a:off x="7158948" y="1448100"/>
            <a:ext cx="2032200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Medium"/>
              <a:buNone/>
              <a:defRPr sz="8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cxnSp>
        <p:nvCxnSpPr>
          <p:cNvPr id="430" name="Google Shape;430;p14"/>
          <p:cNvCxnSpPr/>
          <p:nvPr/>
        </p:nvCxnSpPr>
        <p:spPr>
          <a:xfrm rot="10800000">
            <a:off x="8874000" y="540000"/>
            <a:ext cx="0" cy="4320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31" name="Google Shape;431;p14"/>
          <p:cNvSpPr txBox="1">
            <a:spLocks noGrp="1"/>
          </p:cNvSpPr>
          <p:nvPr>
            <p:ph type="subTitle" idx="3"/>
          </p:nvPr>
        </p:nvSpPr>
        <p:spPr>
          <a:xfrm rot="-5400000">
            <a:off x="5739775" y="2464200"/>
            <a:ext cx="4064400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Medium"/>
              <a:buNone/>
              <a:defRPr sz="10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32" name="Google Shape;432;p14"/>
          <p:cNvSpPr txBox="1">
            <a:spLocks noGrp="1"/>
          </p:cNvSpPr>
          <p:nvPr>
            <p:ph type="subTitle" idx="4"/>
          </p:nvPr>
        </p:nvSpPr>
        <p:spPr>
          <a:xfrm rot="-5400000">
            <a:off x="7865148" y="4186500"/>
            <a:ext cx="619800" cy="2160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Medium"/>
              <a:buNone/>
              <a:defRPr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33" name="Google Shape;433;p14"/>
          <p:cNvSpPr txBox="1">
            <a:spLocks noGrp="1"/>
          </p:cNvSpPr>
          <p:nvPr>
            <p:ph type="title"/>
          </p:nvPr>
        </p:nvSpPr>
        <p:spPr>
          <a:xfrm>
            <a:off x="1590750" y="3485853"/>
            <a:ext cx="5048100" cy="3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434" name="Google Shape;434;p14"/>
          <p:cNvSpPr txBox="1">
            <a:spLocks noGrp="1"/>
          </p:cNvSpPr>
          <p:nvPr>
            <p:ph type="subTitle" idx="5"/>
          </p:nvPr>
        </p:nvSpPr>
        <p:spPr>
          <a:xfrm>
            <a:off x="1590750" y="1088253"/>
            <a:ext cx="5048100" cy="193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"/>
              <a:buNone/>
              <a:defRPr sz="26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_9"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6" name="Google Shape;436;p15"/>
          <p:cNvGrpSpPr/>
          <p:nvPr/>
        </p:nvGrpSpPr>
        <p:grpSpPr>
          <a:xfrm>
            <a:off x="129600" y="359550"/>
            <a:ext cx="8881271" cy="4424400"/>
            <a:chOff x="129600" y="359550"/>
            <a:chExt cx="8881271" cy="4424400"/>
          </a:xfrm>
        </p:grpSpPr>
        <p:sp>
          <p:nvSpPr>
            <p:cNvPr id="437" name="Google Shape;437;p15"/>
            <p:cNvSpPr/>
            <p:nvPr/>
          </p:nvSpPr>
          <p:spPr>
            <a:xfrm>
              <a:off x="491400" y="359550"/>
              <a:ext cx="6823800" cy="4424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15"/>
            <p:cNvSpPr/>
            <p:nvPr/>
          </p:nvSpPr>
          <p:spPr>
            <a:xfrm>
              <a:off x="131400" y="540000"/>
              <a:ext cx="360000" cy="4063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15"/>
            <p:cNvSpPr/>
            <p:nvPr/>
          </p:nvSpPr>
          <p:spPr>
            <a:xfrm>
              <a:off x="8012748" y="359550"/>
              <a:ext cx="324600" cy="4424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15"/>
            <p:cNvSpPr/>
            <p:nvPr/>
          </p:nvSpPr>
          <p:spPr>
            <a:xfrm>
              <a:off x="7339224" y="359550"/>
              <a:ext cx="649500" cy="44244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15"/>
            <p:cNvSpPr/>
            <p:nvPr/>
          </p:nvSpPr>
          <p:spPr>
            <a:xfrm>
              <a:off x="8361371" y="359550"/>
              <a:ext cx="649500" cy="4424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15"/>
            <p:cNvSpPr/>
            <p:nvPr/>
          </p:nvSpPr>
          <p:spPr>
            <a:xfrm>
              <a:off x="131400" y="2180250"/>
              <a:ext cx="783000" cy="783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43" name="Google Shape;443;p15"/>
            <p:cNvGrpSpPr/>
            <p:nvPr/>
          </p:nvGrpSpPr>
          <p:grpSpPr>
            <a:xfrm>
              <a:off x="129600" y="421057"/>
              <a:ext cx="108000" cy="4301386"/>
              <a:chOff x="132900" y="421057"/>
              <a:chExt cx="108000" cy="4301386"/>
            </a:xfrm>
          </p:grpSpPr>
          <p:sp>
            <p:nvSpPr>
              <p:cNvPr id="444" name="Google Shape;444;p15"/>
              <p:cNvSpPr/>
              <p:nvPr/>
            </p:nvSpPr>
            <p:spPr>
              <a:xfrm rot="5400000">
                <a:off x="67950" y="486007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5" name="Google Shape;445;p15"/>
              <p:cNvSpPr/>
              <p:nvPr/>
            </p:nvSpPr>
            <p:spPr>
              <a:xfrm rot="5400000">
                <a:off x="67950" y="725036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6" name="Google Shape;446;p15"/>
              <p:cNvSpPr/>
              <p:nvPr/>
            </p:nvSpPr>
            <p:spPr>
              <a:xfrm rot="5400000">
                <a:off x="67950" y="964064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7" name="Google Shape;447;p15"/>
              <p:cNvSpPr/>
              <p:nvPr/>
            </p:nvSpPr>
            <p:spPr>
              <a:xfrm rot="5400000">
                <a:off x="67950" y="1203093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8" name="Google Shape;448;p15"/>
              <p:cNvSpPr/>
              <p:nvPr/>
            </p:nvSpPr>
            <p:spPr>
              <a:xfrm rot="5400000">
                <a:off x="67950" y="1442121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9" name="Google Shape;449;p15"/>
              <p:cNvSpPr/>
              <p:nvPr/>
            </p:nvSpPr>
            <p:spPr>
              <a:xfrm rot="5400000">
                <a:off x="67950" y="1681150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0" name="Google Shape;450;p15"/>
              <p:cNvSpPr/>
              <p:nvPr/>
            </p:nvSpPr>
            <p:spPr>
              <a:xfrm rot="5400000">
                <a:off x="67950" y="1920179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1" name="Google Shape;451;p15"/>
              <p:cNvSpPr/>
              <p:nvPr/>
            </p:nvSpPr>
            <p:spPr>
              <a:xfrm rot="5400000">
                <a:off x="67950" y="2159207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2" name="Google Shape;452;p15"/>
              <p:cNvSpPr/>
              <p:nvPr/>
            </p:nvSpPr>
            <p:spPr>
              <a:xfrm rot="5400000">
                <a:off x="67950" y="2398236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3" name="Google Shape;453;p15"/>
              <p:cNvSpPr/>
              <p:nvPr/>
            </p:nvSpPr>
            <p:spPr>
              <a:xfrm rot="5400000">
                <a:off x="67950" y="2637264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4" name="Google Shape;454;p15"/>
              <p:cNvSpPr/>
              <p:nvPr/>
            </p:nvSpPr>
            <p:spPr>
              <a:xfrm rot="5400000">
                <a:off x="67950" y="2876293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5" name="Google Shape;455;p15"/>
              <p:cNvSpPr/>
              <p:nvPr/>
            </p:nvSpPr>
            <p:spPr>
              <a:xfrm rot="5400000">
                <a:off x="67950" y="3115321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6" name="Google Shape;456;p15"/>
              <p:cNvSpPr/>
              <p:nvPr/>
            </p:nvSpPr>
            <p:spPr>
              <a:xfrm rot="5400000">
                <a:off x="67950" y="3354350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7" name="Google Shape;457;p15"/>
              <p:cNvSpPr/>
              <p:nvPr/>
            </p:nvSpPr>
            <p:spPr>
              <a:xfrm rot="5400000">
                <a:off x="67950" y="3593379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8" name="Google Shape;458;p15"/>
              <p:cNvSpPr/>
              <p:nvPr/>
            </p:nvSpPr>
            <p:spPr>
              <a:xfrm rot="5400000">
                <a:off x="67950" y="3832407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9" name="Google Shape;459;p15"/>
              <p:cNvSpPr/>
              <p:nvPr/>
            </p:nvSpPr>
            <p:spPr>
              <a:xfrm rot="5400000">
                <a:off x="67950" y="4071436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0" name="Google Shape;460;p15"/>
              <p:cNvSpPr/>
              <p:nvPr/>
            </p:nvSpPr>
            <p:spPr>
              <a:xfrm rot="5400000">
                <a:off x="67950" y="4310464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1" name="Google Shape;461;p15"/>
              <p:cNvSpPr/>
              <p:nvPr/>
            </p:nvSpPr>
            <p:spPr>
              <a:xfrm rot="5400000">
                <a:off x="67950" y="4549493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62" name="Google Shape;462;p15"/>
          <p:cNvSpPr txBox="1">
            <a:spLocks noGrp="1"/>
          </p:cNvSpPr>
          <p:nvPr>
            <p:ph type="subTitle" idx="1"/>
          </p:nvPr>
        </p:nvSpPr>
        <p:spPr>
          <a:xfrm rot="-5400000">
            <a:off x="5523775" y="2464200"/>
            <a:ext cx="4064400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Medium"/>
              <a:buNone/>
              <a:defRPr sz="10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63" name="Google Shape;463;p15"/>
          <p:cNvSpPr txBox="1">
            <a:spLocks noGrp="1"/>
          </p:cNvSpPr>
          <p:nvPr>
            <p:ph type="sldNum" idx="12"/>
          </p:nvPr>
        </p:nvSpPr>
        <p:spPr>
          <a:xfrm rot="-5400000">
            <a:off x="6653921" y="2403000"/>
            <a:ext cx="4064400" cy="3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lvl="0" algn="r" rtl="0">
              <a:buNone/>
              <a:defRPr sz="3200">
                <a:solidFill>
                  <a:schemeClr val="dk1"/>
                </a:solidFill>
                <a:latin typeface="Kanit Black"/>
                <a:ea typeface="Kanit Black"/>
                <a:cs typeface="Kanit Black"/>
                <a:sym typeface="Kanit Black"/>
              </a:defRPr>
            </a:lvl1pPr>
            <a:lvl2pPr lvl="1" algn="r" rtl="0">
              <a:buNone/>
              <a:defRPr sz="3200">
                <a:solidFill>
                  <a:schemeClr val="dk1"/>
                </a:solidFill>
                <a:latin typeface="Kanit Black"/>
                <a:ea typeface="Kanit Black"/>
                <a:cs typeface="Kanit Black"/>
                <a:sym typeface="Kanit Black"/>
              </a:defRPr>
            </a:lvl2pPr>
            <a:lvl3pPr lvl="2" algn="r" rtl="0">
              <a:buNone/>
              <a:defRPr sz="3200">
                <a:solidFill>
                  <a:schemeClr val="dk1"/>
                </a:solidFill>
                <a:latin typeface="Kanit Black"/>
                <a:ea typeface="Kanit Black"/>
                <a:cs typeface="Kanit Black"/>
                <a:sym typeface="Kanit Black"/>
              </a:defRPr>
            </a:lvl3pPr>
            <a:lvl4pPr lvl="3" algn="r" rtl="0">
              <a:buNone/>
              <a:defRPr sz="3200">
                <a:solidFill>
                  <a:schemeClr val="dk1"/>
                </a:solidFill>
                <a:latin typeface="Kanit Black"/>
                <a:ea typeface="Kanit Black"/>
                <a:cs typeface="Kanit Black"/>
                <a:sym typeface="Kanit Black"/>
              </a:defRPr>
            </a:lvl4pPr>
            <a:lvl5pPr lvl="4" algn="r" rtl="0">
              <a:buNone/>
              <a:defRPr sz="3200">
                <a:solidFill>
                  <a:schemeClr val="dk1"/>
                </a:solidFill>
                <a:latin typeface="Kanit Black"/>
                <a:ea typeface="Kanit Black"/>
                <a:cs typeface="Kanit Black"/>
                <a:sym typeface="Kanit Black"/>
              </a:defRPr>
            </a:lvl5pPr>
            <a:lvl6pPr lvl="5" algn="r" rtl="0">
              <a:buNone/>
              <a:defRPr sz="3200">
                <a:solidFill>
                  <a:schemeClr val="dk1"/>
                </a:solidFill>
                <a:latin typeface="Kanit Black"/>
                <a:ea typeface="Kanit Black"/>
                <a:cs typeface="Kanit Black"/>
                <a:sym typeface="Kanit Black"/>
              </a:defRPr>
            </a:lvl6pPr>
            <a:lvl7pPr lvl="6" algn="r" rtl="0">
              <a:buNone/>
              <a:defRPr sz="3200">
                <a:solidFill>
                  <a:schemeClr val="dk1"/>
                </a:solidFill>
                <a:latin typeface="Kanit Black"/>
                <a:ea typeface="Kanit Black"/>
                <a:cs typeface="Kanit Black"/>
                <a:sym typeface="Kanit Black"/>
              </a:defRPr>
            </a:lvl7pPr>
            <a:lvl8pPr lvl="7" algn="r" rtl="0">
              <a:buNone/>
              <a:defRPr sz="3200">
                <a:solidFill>
                  <a:schemeClr val="dk1"/>
                </a:solidFill>
                <a:latin typeface="Kanit Black"/>
                <a:ea typeface="Kanit Black"/>
                <a:cs typeface="Kanit Black"/>
                <a:sym typeface="Kanit Black"/>
              </a:defRPr>
            </a:lvl8pPr>
            <a:lvl9pPr lvl="8" algn="r" rtl="0">
              <a:buNone/>
              <a:defRPr sz="3200">
                <a:solidFill>
                  <a:schemeClr val="dk1"/>
                </a:solidFill>
                <a:latin typeface="Kanit Black"/>
                <a:ea typeface="Kanit Black"/>
                <a:cs typeface="Kanit Black"/>
                <a:sym typeface="Kanit Black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64" name="Google Shape;464;p15"/>
          <p:cNvSpPr txBox="1">
            <a:spLocks noGrp="1"/>
          </p:cNvSpPr>
          <p:nvPr>
            <p:ph type="subTitle" idx="2"/>
          </p:nvPr>
        </p:nvSpPr>
        <p:spPr>
          <a:xfrm rot="-5400000">
            <a:off x="7158948" y="1448100"/>
            <a:ext cx="2032200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Medium"/>
              <a:buNone/>
              <a:defRPr sz="8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cxnSp>
        <p:nvCxnSpPr>
          <p:cNvPr id="465" name="Google Shape;465;p15"/>
          <p:cNvCxnSpPr/>
          <p:nvPr/>
        </p:nvCxnSpPr>
        <p:spPr>
          <a:xfrm rot="10800000">
            <a:off x="8874000" y="540000"/>
            <a:ext cx="0" cy="4320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66" name="Google Shape;466;p15"/>
          <p:cNvSpPr txBox="1">
            <a:spLocks noGrp="1"/>
          </p:cNvSpPr>
          <p:nvPr>
            <p:ph type="subTitle" idx="3"/>
          </p:nvPr>
        </p:nvSpPr>
        <p:spPr>
          <a:xfrm rot="-5400000">
            <a:off x="5739775" y="2464200"/>
            <a:ext cx="4064400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Medium"/>
              <a:buNone/>
              <a:defRPr sz="10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67" name="Google Shape;467;p15"/>
          <p:cNvSpPr txBox="1">
            <a:spLocks noGrp="1"/>
          </p:cNvSpPr>
          <p:nvPr>
            <p:ph type="subTitle" idx="4"/>
          </p:nvPr>
        </p:nvSpPr>
        <p:spPr>
          <a:xfrm rot="-5400000">
            <a:off x="7865148" y="4186500"/>
            <a:ext cx="619800" cy="2160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Medium"/>
              <a:buNone/>
              <a:defRPr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68" name="Google Shape;468;p15"/>
          <p:cNvSpPr txBox="1">
            <a:spLocks noGrp="1"/>
          </p:cNvSpPr>
          <p:nvPr>
            <p:ph type="title"/>
          </p:nvPr>
        </p:nvSpPr>
        <p:spPr>
          <a:xfrm>
            <a:off x="1094400" y="540000"/>
            <a:ext cx="6040800" cy="53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469" name="Google Shape;469;p15"/>
          <p:cNvSpPr txBox="1">
            <a:spLocks noGrp="1"/>
          </p:cNvSpPr>
          <p:nvPr>
            <p:ph type="body" idx="5"/>
          </p:nvPr>
        </p:nvSpPr>
        <p:spPr>
          <a:xfrm>
            <a:off x="1483650" y="1355900"/>
            <a:ext cx="5262300" cy="297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 sz="1400"/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2"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1" name="Google Shape;471;p16"/>
          <p:cNvGrpSpPr/>
          <p:nvPr/>
        </p:nvGrpSpPr>
        <p:grpSpPr>
          <a:xfrm>
            <a:off x="131364" y="359550"/>
            <a:ext cx="8881271" cy="4424400"/>
            <a:chOff x="129600" y="359550"/>
            <a:chExt cx="8881271" cy="4424400"/>
          </a:xfrm>
        </p:grpSpPr>
        <p:sp>
          <p:nvSpPr>
            <p:cNvPr id="472" name="Google Shape;472;p16"/>
            <p:cNvSpPr/>
            <p:nvPr/>
          </p:nvSpPr>
          <p:spPr>
            <a:xfrm>
              <a:off x="491400" y="359550"/>
              <a:ext cx="6823800" cy="4424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16"/>
            <p:cNvSpPr/>
            <p:nvPr/>
          </p:nvSpPr>
          <p:spPr>
            <a:xfrm>
              <a:off x="131400" y="540000"/>
              <a:ext cx="360000" cy="4063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16"/>
            <p:cNvSpPr/>
            <p:nvPr/>
          </p:nvSpPr>
          <p:spPr>
            <a:xfrm>
              <a:off x="8012748" y="359550"/>
              <a:ext cx="324600" cy="4424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16"/>
            <p:cNvSpPr/>
            <p:nvPr/>
          </p:nvSpPr>
          <p:spPr>
            <a:xfrm>
              <a:off x="7339224" y="359550"/>
              <a:ext cx="649500" cy="44244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16"/>
            <p:cNvSpPr/>
            <p:nvPr/>
          </p:nvSpPr>
          <p:spPr>
            <a:xfrm>
              <a:off x="8361371" y="359550"/>
              <a:ext cx="649500" cy="4424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16"/>
            <p:cNvSpPr/>
            <p:nvPr/>
          </p:nvSpPr>
          <p:spPr>
            <a:xfrm>
              <a:off x="131400" y="2180250"/>
              <a:ext cx="783000" cy="783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78" name="Google Shape;478;p16"/>
            <p:cNvGrpSpPr/>
            <p:nvPr/>
          </p:nvGrpSpPr>
          <p:grpSpPr>
            <a:xfrm>
              <a:off x="129600" y="421057"/>
              <a:ext cx="108000" cy="4301386"/>
              <a:chOff x="132900" y="421057"/>
              <a:chExt cx="108000" cy="4301386"/>
            </a:xfrm>
          </p:grpSpPr>
          <p:sp>
            <p:nvSpPr>
              <p:cNvPr id="479" name="Google Shape;479;p16"/>
              <p:cNvSpPr/>
              <p:nvPr/>
            </p:nvSpPr>
            <p:spPr>
              <a:xfrm rot="5400000">
                <a:off x="67950" y="486007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0" name="Google Shape;480;p16"/>
              <p:cNvSpPr/>
              <p:nvPr/>
            </p:nvSpPr>
            <p:spPr>
              <a:xfrm rot="5400000">
                <a:off x="67950" y="725036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1" name="Google Shape;481;p16"/>
              <p:cNvSpPr/>
              <p:nvPr/>
            </p:nvSpPr>
            <p:spPr>
              <a:xfrm rot="5400000">
                <a:off x="67950" y="964064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2" name="Google Shape;482;p16"/>
              <p:cNvSpPr/>
              <p:nvPr/>
            </p:nvSpPr>
            <p:spPr>
              <a:xfrm rot="5400000">
                <a:off x="67950" y="1203093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3" name="Google Shape;483;p16"/>
              <p:cNvSpPr/>
              <p:nvPr/>
            </p:nvSpPr>
            <p:spPr>
              <a:xfrm rot="5400000">
                <a:off x="67950" y="1442121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4" name="Google Shape;484;p16"/>
              <p:cNvSpPr/>
              <p:nvPr/>
            </p:nvSpPr>
            <p:spPr>
              <a:xfrm rot="5400000">
                <a:off x="67950" y="1681150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5" name="Google Shape;485;p16"/>
              <p:cNvSpPr/>
              <p:nvPr/>
            </p:nvSpPr>
            <p:spPr>
              <a:xfrm rot="5400000">
                <a:off x="67950" y="1920179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6" name="Google Shape;486;p16"/>
              <p:cNvSpPr/>
              <p:nvPr/>
            </p:nvSpPr>
            <p:spPr>
              <a:xfrm rot="5400000">
                <a:off x="67950" y="2159207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7" name="Google Shape;487;p16"/>
              <p:cNvSpPr/>
              <p:nvPr/>
            </p:nvSpPr>
            <p:spPr>
              <a:xfrm rot="5400000">
                <a:off x="67950" y="2398236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8" name="Google Shape;488;p16"/>
              <p:cNvSpPr/>
              <p:nvPr/>
            </p:nvSpPr>
            <p:spPr>
              <a:xfrm rot="5400000">
                <a:off x="67950" y="2637264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9" name="Google Shape;489;p16"/>
              <p:cNvSpPr/>
              <p:nvPr/>
            </p:nvSpPr>
            <p:spPr>
              <a:xfrm rot="5400000">
                <a:off x="67950" y="2876293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0" name="Google Shape;490;p16"/>
              <p:cNvSpPr/>
              <p:nvPr/>
            </p:nvSpPr>
            <p:spPr>
              <a:xfrm rot="5400000">
                <a:off x="67950" y="3115321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1" name="Google Shape;491;p16"/>
              <p:cNvSpPr/>
              <p:nvPr/>
            </p:nvSpPr>
            <p:spPr>
              <a:xfrm rot="5400000">
                <a:off x="67950" y="3354350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2" name="Google Shape;492;p16"/>
              <p:cNvSpPr/>
              <p:nvPr/>
            </p:nvSpPr>
            <p:spPr>
              <a:xfrm rot="5400000">
                <a:off x="67950" y="3593379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3" name="Google Shape;493;p16"/>
              <p:cNvSpPr/>
              <p:nvPr/>
            </p:nvSpPr>
            <p:spPr>
              <a:xfrm rot="5400000">
                <a:off x="67950" y="3832407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4" name="Google Shape;494;p16"/>
              <p:cNvSpPr/>
              <p:nvPr/>
            </p:nvSpPr>
            <p:spPr>
              <a:xfrm rot="5400000">
                <a:off x="67950" y="4071436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5" name="Google Shape;495;p16"/>
              <p:cNvSpPr/>
              <p:nvPr/>
            </p:nvSpPr>
            <p:spPr>
              <a:xfrm rot="5400000">
                <a:off x="67950" y="4310464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6" name="Google Shape;496;p16"/>
              <p:cNvSpPr/>
              <p:nvPr/>
            </p:nvSpPr>
            <p:spPr>
              <a:xfrm rot="5400000">
                <a:off x="67950" y="4549493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97" name="Google Shape;497;p16"/>
          <p:cNvSpPr txBox="1">
            <a:spLocks noGrp="1"/>
          </p:cNvSpPr>
          <p:nvPr>
            <p:ph type="subTitle" idx="1"/>
          </p:nvPr>
        </p:nvSpPr>
        <p:spPr>
          <a:xfrm>
            <a:off x="1501500" y="3460117"/>
            <a:ext cx="52266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6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98" name="Google Shape;498;p16"/>
          <p:cNvSpPr txBox="1">
            <a:spLocks noGrp="1"/>
          </p:cNvSpPr>
          <p:nvPr>
            <p:ph type="title"/>
          </p:nvPr>
        </p:nvSpPr>
        <p:spPr>
          <a:xfrm>
            <a:off x="1501500" y="1664100"/>
            <a:ext cx="5226600" cy="108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 sz="10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499" name="Google Shape;499;p16"/>
          <p:cNvSpPr txBox="1">
            <a:spLocks noGrp="1"/>
          </p:cNvSpPr>
          <p:nvPr>
            <p:ph type="subTitle" idx="2"/>
          </p:nvPr>
        </p:nvSpPr>
        <p:spPr>
          <a:xfrm rot="-5400000">
            <a:off x="5525539" y="2464200"/>
            <a:ext cx="4064400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Medium"/>
              <a:buNone/>
              <a:defRPr sz="10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00" name="Google Shape;500;p16"/>
          <p:cNvSpPr txBox="1">
            <a:spLocks noGrp="1"/>
          </p:cNvSpPr>
          <p:nvPr>
            <p:ph type="sldNum" idx="12"/>
          </p:nvPr>
        </p:nvSpPr>
        <p:spPr>
          <a:xfrm rot="-5400000">
            <a:off x="6655686" y="2403000"/>
            <a:ext cx="4064400" cy="3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lvl="0" algn="r" rtl="0">
              <a:buNone/>
              <a:defRPr sz="3200">
                <a:solidFill>
                  <a:schemeClr val="dk1"/>
                </a:solidFill>
                <a:latin typeface="Kanit Black"/>
                <a:ea typeface="Kanit Black"/>
                <a:cs typeface="Kanit Black"/>
                <a:sym typeface="Kanit Black"/>
              </a:defRPr>
            </a:lvl1pPr>
            <a:lvl2pPr lvl="1" algn="r" rtl="0">
              <a:buNone/>
              <a:defRPr sz="3200">
                <a:solidFill>
                  <a:schemeClr val="dk1"/>
                </a:solidFill>
                <a:latin typeface="Kanit Black"/>
                <a:ea typeface="Kanit Black"/>
                <a:cs typeface="Kanit Black"/>
                <a:sym typeface="Kanit Black"/>
              </a:defRPr>
            </a:lvl2pPr>
            <a:lvl3pPr lvl="2" algn="r" rtl="0">
              <a:buNone/>
              <a:defRPr sz="3200">
                <a:solidFill>
                  <a:schemeClr val="dk1"/>
                </a:solidFill>
                <a:latin typeface="Kanit Black"/>
                <a:ea typeface="Kanit Black"/>
                <a:cs typeface="Kanit Black"/>
                <a:sym typeface="Kanit Black"/>
              </a:defRPr>
            </a:lvl3pPr>
            <a:lvl4pPr lvl="3" algn="r" rtl="0">
              <a:buNone/>
              <a:defRPr sz="3200">
                <a:solidFill>
                  <a:schemeClr val="dk1"/>
                </a:solidFill>
                <a:latin typeface="Kanit Black"/>
                <a:ea typeface="Kanit Black"/>
                <a:cs typeface="Kanit Black"/>
                <a:sym typeface="Kanit Black"/>
              </a:defRPr>
            </a:lvl4pPr>
            <a:lvl5pPr lvl="4" algn="r" rtl="0">
              <a:buNone/>
              <a:defRPr sz="3200">
                <a:solidFill>
                  <a:schemeClr val="dk1"/>
                </a:solidFill>
                <a:latin typeface="Kanit Black"/>
                <a:ea typeface="Kanit Black"/>
                <a:cs typeface="Kanit Black"/>
                <a:sym typeface="Kanit Black"/>
              </a:defRPr>
            </a:lvl5pPr>
            <a:lvl6pPr lvl="5" algn="r" rtl="0">
              <a:buNone/>
              <a:defRPr sz="3200">
                <a:solidFill>
                  <a:schemeClr val="dk1"/>
                </a:solidFill>
                <a:latin typeface="Kanit Black"/>
                <a:ea typeface="Kanit Black"/>
                <a:cs typeface="Kanit Black"/>
                <a:sym typeface="Kanit Black"/>
              </a:defRPr>
            </a:lvl6pPr>
            <a:lvl7pPr lvl="6" algn="r" rtl="0">
              <a:buNone/>
              <a:defRPr sz="3200">
                <a:solidFill>
                  <a:schemeClr val="dk1"/>
                </a:solidFill>
                <a:latin typeface="Kanit Black"/>
                <a:ea typeface="Kanit Black"/>
                <a:cs typeface="Kanit Black"/>
                <a:sym typeface="Kanit Black"/>
              </a:defRPr>
            </a:lvl7pPr>
            <a:lvl8pPr lvl="7" algn="r" rtl="0">
              <a:buNone/>
              <a:defRPr sz="3200">
                <a:solidFill>
                  <a:schemeClr val="dk1"/>
                </a:solidFill>
                <a:latin typeface="Kanit Black"/>
                <a:ea typeface="Kanit Black"/>
                <a:cs typeface="Kanit Black"/>
                <a:sym typeface="Kanit Black"/>
              </a:defRPr>
            </a:lvl8pPr>
            <a:lvl9pPr lvl="8" algn="r" rtl="0">
              <a:buNone/>
              <a:defRPr sz="3200">
                <a:solidFill>
                  <a:schemeClr val="dk1"/>
                </a:solidFill>
                <a:latin typeface="Kanit Black"/>
                <a:ea typeface="Kanit Black"/>
                <a:cs typeface="Kanit Black"/>
                <a:sym typeface="Kanit Black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01" name="Google Shape;501;p16"/>
          <p:cNvSpPr txBox="1">
            <a:spLocks noGrp="1"/>
          </p:cNvSpPr>
          <p:nvPr>
            <p:ph type="subTitle" idx="3"/>
          </p:nvPr>
        </p:nvSpPr>
        <p:spPr>
          <a:xfrm rot="-5400000">
            <a:off x="7160712" y="1448100"/>
            <a:ext cx="2032200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Medium"/>
              <a:buNone/>
              <a:defRPr sz="8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cxnSp>
        <p:nvCxnSpPr>
          <p:cNvPr id="502" name="Google Shape;502;p16"/>
          <p:cNvCxnSpPr/>
          <p:nvPr/>
        </p:nvCxnSpPr>
        <p:spPr>
          <a:xfrm rot="10800000">
            <a:off x="8875764" y="540000"/>
            <a:ext cx="0" cy="4320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03" name="Google Shape;503;p16"/>
          <p:cNvSpPr txBox="1">
            <a:spLocks noGrp="1"/>
          </p:cNvSpPr>
          <p:nvPr>
            <p:ph type="subTitle" idx="4"/>
          </p:nvPr>
        </p:nvSpPr>
        <p:spPr>
          <a:xfrm rot="-5400000">
            <a:off x="5741539" y="2464200"/>
            <a:ext cx="4064400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Medium"/>
              <a:buNone/>
              <a:defRPr sz="10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04" name="Google Shape;504;p16"/>
          <p:cNvSpPr txBox="1">
            <a:spLocks noGrp="1"/>
          </p:cNvSpPr>
          <p:nvPr>
            <p:ph type="subTitle" idx="5"/>
          </p:nvPr>
        </p:nvSpPr>
        <p:spPr>
          <a:xfrm rot="-5400000">
            <a:off x="7866912" y="4186500"/>
            <a:ext cx="619800" cy="2160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Medium"/>
              <a:buNone/>
              <a:defRPr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5">
    <p:spTree>
      <p:nvGrpSpPr>
        <p:cNvPr id="1" name="Shape 8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7" name="Google Shape;887;p27"/>
          <p:cNvGrpSpPr/>
          <p:nvPr/>
        </p:nvGrpSpPr>
        <p:grpSpPr>
          <a:xfrm>
            <a:off x="129600" y="359550"/>
            <a:ext cx="8881271" cy="4424400"/>
            <a:chOff x="129600" y="359550"/>
            <a:chExt cx="8881271" cy="4424400"/>
          </a:xfrm>
        </p:grpSpPr>
        <p:sp>
          <p:nvSpPr>
            <p:cNvPr id="888" name="Google Shape;888;p27"/>
            <p:cNvSpPr/>
            <p:nvPr/>
          </p:nvSpPr>
          <p:spPr>
            <a:xfrm>
              <a:off x="491400" y="359550"/>
              <a:ext cx="6823800" cy="4424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" name="Google Shape;889;p27"/>
            <p:cNvSpPr/>
            <p:nvPr/>
          </p:nvSpPr>
          <p:spPr>
            <a:xfrm>
              <a:off x="131400" y="540000"/>
              <a:ext cx="360000" cy="4063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" name="Google Shape;890;p27"/>
            <p:cNvSpPr/>
            <p:nvPr/>
          </p:nvSpPr>
          <p:spPr>
            <a:xfrm>
              <a:off x="8012748" y="359550"/>
              <a:ext cx="324600" cy="4424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" name="Google Shape;891;p27"/>
            <p:cNvSpPr/>
            <p:nvPr/>
          </p:nvSpPr>
          <p:spPr>
            <a:xfrm>
              <a:off x="7339224" y="359550"/>
              <a:ext cx="649500" cy="44244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" name="Google Shape;892;p27"/>
            <p:cNvSpPr/>
            <p:nvPr/>
          </p:nvSpPr>
          <p:spPr>
            <a:xfrm>
              <a:off x="8361371" y="359550"/>
              <a:ext cx="649500" cy="4424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" name="Google Shape;893;p27"/>
            <p:cNvSpPr/>
            <p:nvPr/>
          </p:nvSpPr>
          <p:spPr>
            <a:xfrm>
              <a:off x="131400" y="2180250"/>
              <a:ext cx="783000" cy="783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894" name="Google Shape;894;p27"/>
            <p:cNvGrpSpPr/>
            <p:nvPr/>
          </p:nvGrpSpPr>
          <p:grpSpPr>
            <a:xfrm>
              <a:off x="129600" y="421057"/>
              <a:ext cx="108000" cy="4301386"/>
              <a:chOff x="132900" y="421057"/>
              <a:chExt cx="108000" cy="4301386"/>
            </a:xfrm>
          </p:grpSpPr>
          <p:sp>
            <p:nvSpPr>
              <p:cNvPr id="895" name="Google Shape;895;p27"/>
              <p:cNvSpPr/>
              <p:nvPr/>
            </p:nvSpPr>
            <p:spPr>
              <a:xfrm rot="5400000">
                <a:off x="67950" y="486007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6" name="Google Shape;896;p27"/>
              <p:cNvSpPr/>
              <p:nvPr/>
            </p:nvSpPr>
            <p:spPr>
              <a:xfrm rot="5400000">
                <a:off x="67950" y="725036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7" name="Google Shape;897;p27"/>
              <p:cNvSpPr/>
              <p:nvPr/>
            </p:nvSpPr>
            <p:spPr>
              <a:xfrm rot="5400000">
                <a:off x="67950" y="964064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8" name="Google Shape;898;p27"/>
              <p:cNvSpPr/>
              <p:nvPr/>
            </p:nvSpPr>
            <p:spPr>
              <a:xfrm rot="5400000">
                <a:off x="67950" y="1203093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9" name="Google Shape;899;p27"/>
              <p:cNvSpPr/>
              <p:nvPr/>
            </p:nvSpPr>
            <p:spPr>
              <a:xfrm rot="5400000">
                <a:off x="67950" y="1442121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0" name="Google Shape;900;p27"/>
              <p:cNvSpPr/>
              <p:nvPr/>
            </p:nvSpPr>
            <p:spPr>
              <a:xfrm rot="5400000">
                <a:off x="67950" y="1681150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1" name="Google Shape;901;p27"/>
              <p:cNvSpPr/>
              <p:nvPr/>
            </p:nvSpPr>
            <p:spPr>
              <a:xfrm rot="5400000">
                <a:off x="67950" y="1920179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2" name="Google Shape;902;p27"/>
              <p:cNvSpPr/>
              <p:nvPr/>
            </p:nvSpPr>
            <p:spPr>
              <a:xfrm rot="5400000">
                <a:off x="67950" y="2159207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3" name="Google Shape;903;p27"/>
              <p:cNvSpPr/>
              <p:nvPr/>
            </p:nvSpPr>
            <p:spPr>
              <a:xfrm rot="5400000">
                <a:off x="67950" y="2398236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4" name="Google Shape;904;p27"/>
              <p:cNvSpPr/>
              <p:nvPr/>
            </p:nvSpPr>
            <p:spPr>
              <a:xfrm rot="5400000">
                <a:off x="67950" y="2637264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5" name="Google Shape;905;p27"/>
              <p:cNvSpPr/>
              <p:nvPr/>
            </p:nvSpPr>
            <p:spPr>
              <a:xfrm rot="5400000">
                <a:off x="67950" y="2876293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6" name="Google Shape;906;p27"/>
              <p:cNvSpPr/>
              <p:nvPr/>
            </p:nvSpPr>
            <p:spPr>
              <a:xfrm rot="5400000">
                <a:off x="67950" y="3115321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7" name="Google Shape;907;p27"/>
              <p:cNvSpPr/>
              <p:nvPr/>
            </p:nvSpPr>
            <p:spPr>
              <a:xfrm rot="5400000">
                <a:off x="67950" y="3354350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8" name="Google Shape;908;p27"/>
              <p:cNvSpPr/>
              <p:nvPr/>
            </p:nvSpPr>
            <p:spPr>
              <a:xfrm rot="5400000">
                <a:off x="67950" y="3593379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9" name="Google Shape;909;p27"/>
              <p:cNvSpPr/>
              <p:nvPr/>
            </p:nvSpPr>
            <p:spPr>
              <a:xfrm rot="5400000">
                <a:off x="67950" y="3832407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0" name="Google Shape;910;p27"/>
              <p:cNvSpPr/>
              <p:nvPr/>
            </p:nvSpPr>
            <p:spPr>
              <a:xfrm rot="5400000">
                <a:off x="67950" y="4071436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1" name="Google Shape;911;p27"/>
              <p:cNvSpPr/>
              <p:nvPr/>
            </p:nvSpPr>
            <p:spPr>
              <a:xfrm rot="5400000">
                <a:off x="67950" y="4310464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2" name="Google Shape;912;p27"/>
              <p:cNvSpPr/>
              <p:nvPr/>
            </p:nvSpPr>
            <p:spPr>
              <a:xfrm rot="5400000">
                <a:off x="67950" y="4549493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913" name="Google Shape;913;p27"/>
          <p:cNvSpPr txBox="1">
            <a:spLocks noGrp="1"/>
          </p:cNvSpPr>
          <p:nvPr>
            <p:ph type="subTitle" idx="1"/>
          </p:nvPr>
        </p:nvSpPr>
        <p:spPr>
          <a:xfrm rot="-5400000">
            <a:off x="5523775" y="2464200"/>
            <a:ext cx="4064400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Medium"/>
              <a:buNone/>
              <a:defRPr sz="10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914" name="Google Shape;914;p27"/>
          <p:cNvSpPr txBox="1">
            <a:spLocks noGrp="1"/>
          </p:cNvSpPr>
          <p:nvPr>
            <p:ph type="sldNum" idx="12"/>
          </p:nvPr>
        </p:nvSpPr>
        <p:spPr>
          <a:xfrm rot="-5400000">
            <a:off x="6653921" y="2403000"/>
            <a:ext cx="4064400" cy="3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lvl="0" algn="r" rtl="0">
              <a:buNone/>
              <a:defRPr sz="3200">
                <a:solidFill>
                  <a:schemeClr val="dk1"/>
                </a:solidFill>
                <a:latin typeface="Kanit Black"/>
                <a:ea typeface="Kanit Black"/>
                <a:cs typeface="Kanit Black"/>
                <a:sym typeface="Kanit Black"/>
              </a:defRPr>
            </a:lvl1pPr>
            <a:lvl2pPr lvl="1" algn="r" rtl="0">
              <a:buNone/>
              <a:defRPr sz="3200">
                <a:solidFill>
                  <a:schemeClr val="dk1"/>
                </a:solidFill>
                <a:latin typeface="Kanit Black"/>
                <a:ea typeface="Kanit Black"/>
                <a:cs typeface="Kanit Black"/>
                <a:sym typeface="Kanit Black"/>
              </a:defRPr>
            </a:lvl2pPr>
            <a:lvl3pPr lvl="2" algn="r" rtl="0">
              <a:buNone/>
              <a:defRPr sz="3200">
                <a:solidFill>
                  <a:schemeClr val="dk1"/>
                </a:solidFill>
                <a:latin typeface="Kanit Black"/>
                <a:ea typeface="Kanit Black"/>
                <a:cs typeface="Kanit Black"/>
                <a:sym typeface="Kanit Black"/>
              </a:defRPr>
            </a:lvl3pPr>
            <a:lvl4pPr lvl="3" algn="r" rtl="0">
              <a:buNone/>
              <a:defRPr sz="3200">
                <a:solidFill>
                  <a:schemeClr val="dk1"/>
                </a:solidFill>
                <a:latin typeface="Kanit Black"/>
                <a:ea typeface="Kanit Black"/>
                <a:cs typeface="Kanit Black"/>
                <a:sym typeface="Kanit Black"/>
              </a:defRPr>
            </a:lvl4pPr>
            <a:lvl5pPr lvl="4" algn="r" rtl="0">
              <a:buNone/>
              <a:defRPr sz="3200">
                <a:solidFill>
                  <a:schemeClr val="dk1"/>
                </a:solidFill>
                <a:latin typeface="Kanit Black"/>
                <a:ea typeface="Kanit Black"/>
                <a:cs typeface="Kanit Black"/>
                <a:sym typeface="Kanit Black"/>
              </a:defRPr>
            </a:lvl5pPr>
            <a:lvl6pPr lvl="5" algn="r" rtl="0">
              <a:buNone/>
              <a:defRPr sz="3200">
                <a:solidFill>
                  <a:schemeClr val="dk1"/>
                </a:solidFill>
                <a:latin typeface="Kanit Black"/>
                <a:ea typeface="Kanit Black"/>
                <a:cs typeface="Kanit Black"/>
                <a:sym typeface="Kanit Black"/>
              </a:defRPr>
            </a:lvl6pPr>
            <a:lvl7pPr lvl="6" algn="r" rtl="0">
              <a:buNone/>
              <a:defRPr sz="3200">
                <a:solidFill>
                  <a:schemeClr val="dk1"/>
                </a:solidFill>
                <a:latin typeface="Kanit Black"/>
                <a:ea typeface="Kanit Black"/>
                <a:cs typeface="Kanit Black"/>
                <a:sym typeface="Kanit Black"/>
              </a:defRPr>
            </a:lvl7pPr>
            <a:lvl8pPr lvl="7" algn="r" rtl="0">
              <a:buNone/>
              <a:defRPr sz="3200">
                <a:solidFill>
                  <a:schemeClr val="dk1"/>
                </a:solidFill>
                <a:latin typeface="Kanit Black"/>
                <a:ea typeface="Kanit Black"/>
                <a:cs typeface="Kanit Black"/>
                <a:sym typeface="Kanit Black"/>
              </a:defRPr>
            </a:lvl8pPr>
            <a:lvl9pPr lvl="8" algn="r" rtl="0">
              <a:buNone/>
              <a:defRPr sz="3200">
                <a:solidFill>
                  <a:schemeClr val="dk1"/>
                </a:solidFill>
                <a:latin typeface="Kanit Black"/>
                <a:ea typeface="Kanit Black"/>
                <a:cs typeface="Kanit Black"/>
                <a:sym typeface="Kanit Black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15" name="Google Shape;915;p27"/>
          <p:cNvSpPr txBox="1">
            <a:spLocks noGrp="1"/>
          </p:cNvSpPr>
          <p:nvPr>
            <p:ph type="subTitle" idx="2"/>
          </p:nvPr>
        </p:nvSpPr>
        <p:spPr>
          <a:xfrm rot="-5400000">
            <a:off x="7158948" y="1448100"/>
            <a:ext cx="2032200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Medium"/>
              <a:buNone/>
              <a:defRPr sz="8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cxnSp>
        <p:nvCxnSpPr>
          <p:cNvPr id="916" name="Google Shape;916;p27"/>
          <p:cNvCxnSpPr/>
          <p:nvPr/>
        </p:nvCxnSpPr>
        <p:spPr>
          <a:xfrm rot="10800000">
            <a:off x="8874000" y="540000"/>
            <a:ext cx="0" cy="4320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17" name="Google Shape;917;p27"/>
          <p:cNvSpPr txBox="1">
            <a:spLocks noGrp="1"/>
          </p:cNvSpPr>
          <p:nvPr>
            <p:ph type="subTitle" idx="3"/>
          </p:nvPr>
        </p:nvSpPr>
        <p:spPr>
          <a:xfrm rot="-5400000">
            <a:off x="5739775" y="2464200"/>
            <a:ext cx="4064400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Medium"/>
              <a:buNone/>
              <a:defRPr sz="10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918" name="Google Shape;918;p27"/>
          <p:cNvSpPr txBox="1">
            <a:spLocks noGrp="1"/>
          </p:cNvSpPr>
          <p:nvPr>
            <p:ph type="subTitle" idx="4"/>
          </p:nvPr>
        </p:nvSpPr>
        <p:spPr>
          <a:xfrm rot="-5400000">
            <a:off x="7865148" y="4186500"/>
            <a:ext cx="619800" cy="2160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Medium"/>
              <a:buNone/>
              <a:defRPr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919" name="Google Shape;919;p27"/>
          <p:cNvSpPr txBox="1">
            <a:spLocks noGrp="1"/>
          </p:cNvSpPr>
          <p:nvPr>
            <p:ph type="title"/>
          </p:nvPr>
        </p:nvSpPr>
        <p:spPr>
          <a:xfrm>
            <a:off x="1786800" y="2595288"/>
            <a:ext cx="1980000" cy="3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20" name="Google Shape;920;p27"/>
          <p:cNvSpPr txBox="1">
            <a:spLocks noGrp="1"/>
          </p:cNvSpPr>
          <p:nvPr>
            <p:ph type="subTitle" idx="5"/>
          </p:nvPr>
        </p:nvSpPr>
        <p:spPr>
          <a:xfrm>
            <a:off x="1786800" y="2933688"/>
            <a:ext cx="1980000" cy="5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921" name="Google Shape;921;p27"/>
          <p:cNvSpPr txBox="1">
            <a:spLocks noGrp="1"/>
          </p:cNvSpPr>
          <p:nvPr>
            <p:ph type="title" idx="6"/>
          </p:nvPr>
        </p:nvSpPr>
        <p:spPr>
          <a:xfrm>
            <a:off x="1786800" y="1432500"/>
            <a:ext cx="1980000" cy="3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22" name="Google Shape;922;p27"/>
          <p:cNvSpPr txBox="1">
            <a:spLocks noGrp="1"/>
          </p:cNvSpPr>
          <p:nvPr>
            <p:ph type="subTitle" idx="7"/>
          </p:nvPr>
        </p:nvSpPr>
        <p:spPr>
          <a:xfrm>
            <a:off x="1786800" y="1770900"/>
            <a:ext cx="1980000" cy="5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923" name="Google Shape;923;p27"/>
          <p:cNvSpPr txBox="1">
            <a:spLocks noGrp="1"/>
          </p:cNvSpPr>
          <p:nvPr>
            <p:ph type="title" idx="8"/>
          </p:nvPr>
        </p:nvSpPr>
        <p:spPr>
          <a:xfrm>
            <a:off x="1786800" y="3758400"/>
            <a:ext cx="1980000" cy="3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24" name="Google Shape;924;p27"/>
          <p:cNvSpPr txBox="1">
            <a:spLocks noGrp="1"/>
          </p:cNvSpPr>
          <p:nvPr>
            <p:ph type="subTitle" idx="9"/>
          </p:nvPr>
        </p:nvSpPr>
        <p:spPr>
          <a:xfrm>
            <a:off x="1786800" y="4096800"/>
            <a:ext cx="1980000" cy="5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925" name="Google Shape;925;p27"/>
          <p:cNvSpPr txBox="1">
            <a:spLocks noGrp="1"/>
          </p:cNvSpPr>
          <p:nvPr>
            <p:ph type="title" idx="13"/>
          </p:nvPr>
        </p:nvSpPr>
        <p:spPr>
          <a:xfrm>
            <a:off x="5155188" y="1432500"/>
            <a:ext cx="1980000" cy="3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26" name="Google Shape;926;p27"/>
          <p:cNvSpPr txBox="1">
            <a:spLocks noGrp="1"/>
          </p:cNvSpPr>
          <p:nvPr>
            <p:ph type="subTitle" idx="14"/>
          </p:nvPr>
        </p:nvSpPr>
        <p:spPr>
          <a:xfrm>
            <a:off x="5155188" y="1770900"/>
            <a:ext cx="1980000" cy="5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927" name="Google Shape;927;p27"/>
          <p:cNvSpPr txBox="1">
            <a:spLocks noGrp="1"/>
          </p:cNvSpPr>
          <p:nvPr>
            <p:ph type="title" idx="15"/>
          </p:nvPr>
        </p:nvSpPr>
        <p:spPr>
          <a:xfrm>
            <a:off x="5155188" y="2595300"/>
            <a:ext cx="1980000" cy="3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28" name="Google Shape;928;p27"/>
          <p:cNvSpPr txBox="1">
            <a:spLocks noGrp="1"/>
          </p:cNvSpPr>
          <p:nvPr>
            <p:ph type="subTitle" idx="16"/>
          </p:nvPr>
        </p:nvSpPr>
        <p:spPr>
          <a:xfrm>
            <a:off x="5155188" y="2933700"/>
            <a:ext cx="1980000" cy="5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929" name="Google Shape;929;p27"/>
          <p:cNvSpPr txBox="1">
            <a:spLocks noGrp="1"/>
          </p:cNvSpPr>
          <p:nvPr>
            <p:ph type="title" idx="17"/>
          </p:nvPr>
        </p:nvSpPr>
        <p:spPr>
          <a:xfrm>
            <a:off x="5155188" y="3758400"/>
            <a:ext cx="1980000" cy="3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30" name="Google Shape;930;p27"/>
          <p:cNvSpPr txBox="1">
            <a:spLocks noGrp="1"/>
          </p:cNvSpPr>
          <p:nvPr>
            <p:ph type="subTitle" idx="18"/>
          </p:nvPr>
        </p:nvSpPr>
        <p:spPr>
          <a:xfrm>
            <a:off x="5155188" y="4096800"/>
            <a:ext cx="1980000" cy="5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931" name="Google Shape;931;p27"/>
          <p:cNvSpPr txBox="1">
            <a:spLocks noGrp="1"/>
          </p:cNvSpPr>
          <p:nvPr>
            <p:ph type="title" idx="19"/>
          </p:nvPr>
        </p:nvSpPr>
        <p:spPr>
          <a:xfrm>
            <a:off x="1094400" y="540000"/>
            <a:ext cx="6040800" cy="53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8">
    <p:spTree>
      <p:nvGrpSpPr>
        <p:cNvPr id="1" name="Shape 10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95" name="Google Shape;1095;p32"/>
          <p:cNvGrpSpPr/>
          <p:nvPr/>
        </p:nvGrpSpPr>
        <p:grpSpPr>
          <a:xfrm>
            <a:off x="129600" y="359550"/>
            <a:ext cx="8881271" cy="4424400"/>
            <a:chOff x="129600" y="359550"/>
            <a:chExt cx="8881271" cy="4424400"/>
          </a:xfrm>
        </p:grpSpPr>
        <p:sp>
          <p:nvSpPr>
            <p:cNvPr id="1096" name="Google Shape;1096;p32"/>
            <p:cNvSpPr/>
            <p:nvPr/>
          </p:nvSpPr>
          <p:spPr>
            <a:xfrm>
              <a:off x="491400" y="359550"/>
              <a:ext cx="6823800" cy="4424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7" name="Google Shape;1097;p32"/>
            <p:cNvSpPr/>
            <p:nvPr/>
          </p:nvSpPr>
          <p:spPr>
            <a:xfrm>
              <a:off x="131400" y="540000"/>
              <a:ext cx="360000" cy="4063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8" name="Google Shape;1098;p32"/>
            <p:cNvSpPr/>
            <p:nvPr/>
          </p:nvSpPr>
          <p:spPr>
            <a:xfrm>
              <a:off x="8012748" y="359550"/>
              <a:ext cx="324600" cy="4424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9" name="Google Shape;1099;p32"/>
            <p:cNvSpPr/>
            <p:nvPr/>
          </p:nvSpPr>
          <p:spPr>
            <a:xfrm>
              <a:off x="7339224" y="359550"/>
              <a:ext cx="649500" cy="44244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0" name="Google Shape;1100;p32"/>
            <p:cNvSpPr/>
            <p:nvPr/>
          </p:nvSpPr>
          <p:spPr>
            <a:xfrm>
              <a:off x="8361371" y="359550"/>
              <a:ext cx="649500" cy="4424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1" name="Google Shape;1101;p32"/>
            <p:cNvSpPr/>
            <p:nvPr/>
          </p:nvSpPr>
          <p:spPr>
            <a:xfrm>
              <a:off x="131400" y="2180250"/>
              <a:ext cx="783000" cy="783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02" name="Google Shape;1102;p32"/>
            <p:cNvGrpSpPr/>
            <p:nvPr/>
          </p:nvGrpSpPr>
          <p:grpSpPr>
            <a:xfrm>
              <a:off x="129600" y="421057"/>
              <a:ext cx="108000" cy="4301386"/>
              <a:chOff x="132900" y="421057"/>
              <a:chExt cx="108000" cy="4301386"/>
            </a:xfrm>
          </p:grpSpPr>
          <p:sp>
            <p:nvSpPr>
              <p:cNvPr id="1103" name="Google Shape;1103;p32"/>
              <p:cNvSpPr/>
              <p:nvPr/>
            </p:nvSpPr>
            <p:spPr>
              <a:xfrm rot="5400000">
                <a:off x="67950" y="486007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4" name="Google Shape;1104;p32"/>
              <p:cNvSpPr/>
              <p:nvPr/>
            </p:nvSpPr>
            <p:spPr>
              <a:xfrm rot="5400000">
                <a:off x="67950" y="725036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5" name="Google Shape;1105;p32"/>
              <p:cNvSpPr/>
              <p:nvPr/>
            </p:nvSpPr>
            <p:spPr>
              <a:xfrm rot="5400000">
                <a:off x="67950" y="964064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6" name="Google Shape;1106;p32"/>
              <p:cNvSpPr/>
              <p:nvPr/>
            </p:nvSpPr>
            <p:spPr>
              <a:xfrm rot="5400000">
                <a:off x="67950" y="1203093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7" name="Google Shape;1107;p32"/>
              <p:cNvSpPr/>
              <p:nvPr/>
            </p:nvSpPr>
            <p:spPr>
              <a:xfrm rot="5400000">
                <a:off x="67950" y="1442121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8" name="Google Shape;1108;p32"/>
              <p:cNvSpPr/>
              <p:nvPr/>
            </p:nvSpPr>
            <p:spPr>
              <a:xfrm rot="5400000">
                <a:off x="67950" y="1681150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9" name="Google Shape;1109;p32"/>
              <p:cNvSpPr/>
              <p:nvPr/>
            </p:nvSpPr>
            <p:spPr>
              <a:xfrm rot="5400000">
                <a:off x="67950" y="1920179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0" name="Google Shape;1110;p32"/>
              <p:cNvSpPr/>
              <p:nvPr/>
            </p:nvSpPr>
            <p:spPr>
              <a:xfrm rot="5400000">
                <a:off x="67950" y="2159207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1" name="Google Shape;1111;p32"/>
              <p:cNvSpPr/>
              <p:nvPr/>
            </p:nvSpPr>
            <p:spPr>
              <a:xfrm rot="5400000">
                <a:off x="67950" y="2398236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2" name="Google Shape;1112;p32"/>
              <p:cNvSpPr/>
              <p:nvPr/>
            </p:nvSpPr>
            <p:spPr>
              <a:xfrm rot="5400000">
                <a:off x="67950" y="2637264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3" name="Google Shape;1113;p32"/>
              <p:cNvSpPr/>
              <p:nvPr/>
            </p:nvSpPr>
            <p:spPr>
              <a:xfrm rot="5400000">
                <a:off x="67950" y="2876293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4" name="Google Shape;1114;p32"/>
              <p:cNvSpPr/>
              <p:nvPr/>
            </p:nvSpPr>
            <p:spPr>
              <a:xfrm rot="5400000">
                <a:off x="67950" y="3115321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5" name="Google Shape;1115;p32"/>
              <p:cNvSpPr/>
              <p:nvPr/>
            </p:nvSpPr>
            <p:spPr>
              <a:xfrm rot="5400000">
                <a:off x="67950" y="3354350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6" name="Google Shape;1116;p32"/>
              <p:cNvSpPr/>
              <p:nvPr/>
            </p:nvSpPr>
            <p:spPr>
              <a:xfrm rot="5400000">
                <a:off x="67950" y="3593379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7" name="Google Shape;1117;p32"/>
              <p:cNvSpPr/>
              <p:nvPr/>
            </p:nvSpPr>
            <p:spPr>
              <a:xfrm rot="5400000">
                <a:off x="67950" y="3832407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8" name="Google Shape;1118;p32"/>
              <p:cNvSpPr/>
              <p:nvPr/>
            </p:nvSpPr>
            <p:spPr>
              <a:xfrm rot="5400000">
                <a:off x="67950" y="4071436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9" name="Google Shape;1119;p32"/>
              <p:cNvSpPr/>
              <p:nvPr/>
            </p:nvSpPr>
            <p:spPr>
              <a:xfrm rot="5400000">
                <a:off x="67950" y="4310464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0" name="Google Shape;1120;p32"/>
              <p:cNvSpPr/>
              <p:nvPr/>
            </p:nvSpPr>
            <p:spPr>
              <a:xfrm rot="5400000">
                <a:off x="67950" y="4549493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121" name="Google Shape;1121;p32"/>
          <p:cNvSpPr txBox="1">
            <a:spLocks noGrp="1"/>
          </p:cNvSpPr>
          <p:nvPr>
            <p:ph type="subTitle" idx="1"/>
          </p:nvPr>
        </p:nvSpPr>
        <p:spPr>
          <a:xfrm rot="-5400000">
            <a:off x="5523775" y="2464200"/>
            <a:ext cx="4064400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Medium"/>
              <a:buNone/>
              <a:defRPr sz="10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122" name="Google Shape;1122;p32"/>
          <p:cNvSpPr txBox="1">
            <a:spLocks noGrp="1"/>
          </p:cNvSpPr>
          <p:nvPr>
            <p:ph type="sldNum" idx="12"/>
          </p:nvPr>
        </p:nvSpPr>
        <p:spPr>
          <a:xfrm rot="-5400000">
            <a:off x="6653921" y="2403000"/>
            <a:ext cx="4064400" cy="3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lvl="0" algn="r" rtl="0">
              <a:buNone/>
              <a:defRPr sz="3200">
                <a:solidFill>
                  <a:schemeClr val="dk1"/>
                </a:solidFill>
                <a:latin typeface="Kanit Black"/>
                <a:ea typeface="Kanit Black"/>
                <a:cs typeface="Kanit Black"/>
                <a:sym typeface="Kanit Black"/>
              </a:defRPr>
            </a:lvl1pPr>
            <a:lvl2pPr lvl="1" algn="r" rtl="0">
              <a:buNone/>
              <a:defRPr sz="3200">
                <a:solidFill>
                  <a:schemeClr val="dk1"/>
                </a:solidFill>
                <a:latin typeface="Kanit Black"/>
                <a:ea typeface="Kanit Black"/>
                <a:cs typeface="Kanit Black"/>
                <a:sym typeface="Kanit Black"/>
              </a:defRPr>
            </a:lvl2pPr>
            <a:lvl3pPr lvl="2" algn="r" rtl="0">
              <a:buNone/>
              <a:defRPr sz="3200">
                <a:solidFill>
                  <a:schemeClr val="dk1"/>
                </a:solidFill>
                <a:latin typeface="Kanit Black"/>
                <a:ea typeface="Kanit Black"/>
                <a:cs typeface="Kanit Black"/>
                <a:sym typeface="Kanit Black"/>
              </a:defRPr>
            </a:lvl3pPr>
            <a:lvl4pPr lvl="3" algn="r" rtl="0">
              <a:buNone/>
              <a:defRPr sz="3200">
                <a:solidFill>
                  <a:schemeClr val="dk1"/>
                </a:solidFill>
                <a:latin typeface="Kanit Black"/>
                <a:ea typeface="Kanit Black"/>
                <a:cs typeface="Kanit Black"/>
                <a:sym typeface="Kanit Black"/>
              </a:defRPr>
            </a:lvl4pPr>
            <a:lvl5pPr lvl="4" algn="r" rtl="0">
              <a:buNone/>
              <a:defRPr sz="3200">
                <a:solidFill>
                  <a:schemeClr val="dk1"/>
                </a:solidFill>
                <a:latin typeface="Kanit Black"/>
                <a:ea typeface="Kanit Black"/>
                <a:cs typeface="Kanit Black"/>
                <a:sym typeface="Kanit Black"/>
              </a:defRPr>
            </a:lvl5pPr>
            <a:lvl6pPr lvl="5" algn="r" rtl="0">
              <a:buNone/>
              <a:defRPr sz="3200">
                <a:solidFill>
                  <a:schemeClr val="dk1"/>
                </a:solidFill>
                <a:latin typeface="Kanit Black"/>
                <a:ea typeface="Kanit Black"/>
                <a:cs typeface="Kanit Black"/>
                <a:sym typeface="Kanit Black"/>
              </a:defRPr>
            </a:lvl6pPr>
            <a:lvl7pPr lvl="6" algn="r" rtl="0">
              <a:buNone/>
              <a:defRPr sz="3200">
                <a:solidFill>
                  <a:schemeClr val="dk1"/>
                </a:solidFill>
                <a:latin typeface="Kanit Black"/>
                <a:ea typeface="Kanit Black"/>
                <a:cs typeface="Kanit Black"/>
                <a:sym typeface="Kanit Black"/>
              </a:defRPr>
            </a:lvl7pPr>
            <a:lvl8pPr lvl="7" algn="r" rtl="0">
              <a:buNone/>
              <a:defRPr sz="3200">
                <a:solidFill>
                  <a:schemeClr val="dk1"/>
                </a:solidFill>
                <a:latin typeface="Kanit Black"/>
                <a:ea typeface="Kanit Black"/>
                <a:cs typeface="Kanit Black"/>
                <a:sym typeface="Kanit Black"/>
              </a:defRPr>
            </a:lvl8pPr>
            <a:lvl9pPr lvl="8" algn="r" rtl="0">
              <a:buNone/>
              <a:defRPr sz="3200">
                <a:solidFill>
                  <a:schemeClr val="dk1"/>
                </a:solidFill>
                <a:latin typeface="Kanit Black"/>
                <a:ea typeface="Kanit Black"/>
                <a:cs typeface="Kanit Black"/>
                <a:sym typeface="Kanit Black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23" name="Google Shape;1123;p32"/>
          <p:cNvSpPr txBox="1">
            <a:spLocks noGrp="1"/>
          </p:cNvSpPr>
          <p:nvPr>
            <p:ph type="subTitle" idx="2"/>
          </p:nvPr>
        </p:nvSpPr>
        <p:spPr>
          <a:xfrm rot="-5400000">
            <a:off x="7158948" y="1448100"/>
            <a:ext cx="2032200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Medium"/>
              <a:buNone/>
              <a:defRPr sz="8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cxnSp>
        <p:nvCxnSpPr>
          <p:cNvPr id="1124" name="Google Shape;1124;p32"/>
          <p:cNvCxnSpPr/>
          <p:nvPr/>
        </p:nvCxnSpPr>
        <p:spPr>
          <a:xfrm rot="10800000">
            <a:off x="8874000" y="540000"/>
            <a:ext cx="0" cy="4320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25" name="Google Shape;1125;p32"/>
          <p:cNvSpPr txBox="1">
            <a:spLocks noGrp="1"/>
          </p:cNvSpPr>
          <p:nvPr>
            <p:ph type="subTitle" idx="3"/>
          </p:nvPr>
        </p:nvSpPr>
        <p:spPr>
          <a:xfrm rot="-5400000">
            <a:off x="5739775" y="2464200"/>
            <a:ext cx="4064400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Medium"/>
              <a:buNone/>
              <a:defRPr sz="10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126" name="Google Shape;1126;p32"/>
          <p:cNvSpPr txBox="1">
            <a:spLocks noGrp="1"/>
          </p:cNvSpPr>
          <p:nvPr>
            <p:ph type="subTitle" idx="4"/>
          </p:nvPr>
        </p:nvSpPr>
        <p:spPr>
          <a:xfrm rot="-5400000">
            <a:off x="7865148" y="4186500"/>
            <a:ext cx="619800" cy="2160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Medium"/>
              <a:buNone/>
              <a:defRPr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8_1">
    <p:spTree>
      <p:nvGrpSpPr>
        <p:cNvPr id="1" name="Shape 1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8" name="Google Shape;1128;p33"/>
          <p:cNvGrpSpPr/>
          <p:nvPr/>
        </p:nvGrpSpPr>
        <p:grpSpPr>
          <a:xfrm>
            <a:off x="129600" y="359550"/>
            <a:ext cx="8881271" cy="4424400"/>
            <a:chOff x="129600" y="359550"/>
            <a:chExt cx="8881271" cy="4424400"/>
          </a:xfrm>
        </p:grpSpPr>
        <p:sp>
          <p:nvSpPr>
            <p:cNvPr id="1129" name="Google Shape;1129;p33"/>
            <p:cNvSpPr/>
            <p:nvPr/>
          </p:nvSpPr>
          <p:spPr>
            <a:xfrm>
              <a:off x="491400" y="359550"/>
              <a:ext cx="6823800" cy="4424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0" name="Google Shape;1130;p33"/>
            <p:cNvSpPr/>
            <p:nvPr/>
          </p:nvSpPr>
          <p:spPr>
            <a:xfrm>
              <a:off x="131400" y="540000"/>
              <a:ext cx="360000" cy="4063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1" name="Google Shape;1131;p33"/>
            <p:cNvSpPr/>
            <p:nvPr/>
          </p:nvSpPr>
          <p:spPr>
            <a:xfrm>
              <a:off x="8012748" y="359550"/>
              <a:ext cx="324600" cy="4424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2" name="Google Shape;1132;p33"/>
            <p:cNvSpPr/>
            <p:nvPr/>
          </p:nvSpPr>
          <p:spPr>
            <a:xfrm>
              <a:off x="7339224" y="359550"/>
              <a:ext cx="649500" cy="44244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3" name="Google Shape;1133;p33"/>
            <p:cNvSpPr/>
            <p:nvPr/>
          </p:nvSpPr>
          <p:spPr>
            <a:xfrm>
              <a:off x="8361371" y="359550"/>
              <a:ext cx="649500" cy="4424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4" name="Google Shape;1134;p33"/>
            <p:cNvSpPr/>
            <p:nvPr/>
          </p:nvSpPr>
          <p:spPr>
            <a:xfrm>
              <a:off x="131400" y="2180250"/>
              <a:ext cx="783000" cy="783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35" name="Google Shape;1135;p33"/>
            <p:cNvGrpSpPr/>
            <p:nvPr/>
          </p:nvGrpSpPr>
          <p:grpSpPr>
            <a:xfrm>
              <a:off x="129600" y="421057"/>
              <a:ext cx="108000" cy="4301386"/>
              <a:chOff x="132900" y="421057"/>
              <a:chExt cx="108000" cy="4301386"/>
            </a:xfrm>
          </p:grpSpPr>
          <p:sp>
            <p:nvSpPr>
              <p:cNvPr id="1136" name="Google Shape;1136;p33"/>
              <p:cNvSpPr/>
              <p:nvPr/>
            </p:nvSpPr>
            <p:spPr>
              <a:xfrm rot="5400000">
                <a:off x="67950" y="486007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7" name="Google Shape;1137;p33"/>
              <p:cNvSpPr/>
              <p:nvPr/>
            </p:nvSpPr>
            <p:spPr>
              <a:xfrm rot="5400000">
                <a:off x="67950" y="725036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8" name="Google Shape;1138;p33"/>
              <p:cNvSpPr/>
              <p:nvPr/>
            </p:nvSpPr>
            <p:spPr>
              <a:xfrm rot="5400000">
                <a:off x="67950" y="964064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9" name="Google Shape;1139;p33"/>
              <p:cNvSpPr/>
              <p:nvPr/>
            </p:nvSpPr>
            <p:spPr>
              <a:xfrm rot="5400000">
                <a:off x="67950" y="1203093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0" name="Google Shape;1140;p33"/>
              <p:cNvSpPr/>
              <p:nvPr/>
            </p:nvSpPr>
            <p:spPr>
              <a:xfrm rot="5400000">
                <a:off x="67950" y="1442121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1" name="Google Shape;1141;p33"/>
              <p:cNvSpPr/>
              <p:nvPr/>
            </p:nvSpPr>
            <p:spPr>
              <a:xfrm rot="5400000">
                <a:off x="67950" y="1681150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2" name="Google Shape;1142;p33"/>
              <p:cNvSpPr/>
              <p:nvPr/>
            </p:nvSpPr>
            <p:spPr>
              <a:xfrm rot="5400000">
                <a:off x="67950" y="1920179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3" name="Google Shape;1143;p33"/>
              <p:cNvSpPr/>
              <p:nvPr/>
            </p:nvSpPr>
            <p:spPr>
              <a:xfrm rot="5400000">
                <a:off x="67950" y="2159207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4" name="Google Shape;1144;p33"/>
              <p:cNvSpPr/>
              <p:nvPr/>
            </p:nvSpPr>
            <p:spPr>
              <a:xfrm rot="5400000">
                <a:off x="67950" y="2398236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5" name="Google Shape;1145;p33"/>
              <p:cNvSpPr/>
              <p:nvPr/>
            </p:nvSpPr>
            <p:spPr>
              <a:xfrm rot="5400000">
                <a:off x="67950" y="2637264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6" name="Google Shape;1146;p33"/>
              <p:cNvSpPr/>
              <p:nvPr/>
            </p:nvSpPr>
            <p:spPr>
              <a:xfrm rot="5400000">
                <a:off x="67950" y="2876293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7" name="Google Shape;1147;p33"/>
              <p:cNvSpPr/>
              <p:nvPr/>
            </p:nvSpPr>
            <p:spPr>
              <a:xfrm rot="5400000">
                <a:off x="67950" y="3115321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8" name="Google Shape;1148;p33"/>
              <p:cNvSpPr/>
              <p:nvPr/>
            </p:nvSpPr>
            <p:spPr>
              <a:xfrm rot="5400000">
                <a:off x="67950" y="3354350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9" name="Google Shape;1149;p33"/>
              <p:cNvSpPr/>
              <p:nvPr/>
            </p:nvSpPr>
            <p:spPr>
              <a:xfrm rot="5400000">
                <a:off x="67950" y="3593379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0" name="Google Shape;1150;p33"/>
              <p:cNvSpPr/>
              <p:nvPr/>
            </p:nvSpPr>
            <p:spPr>
              <a:xfrm rot="5400000">
                <a:off x="67950" y="3832407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1" name="Google Shape;1151;p33"/>
              <p:cNvSpPr/>
              <p:nvPr/>
            </p:nvSpPr>
            <p:spPr>
              <a:xfrm rot="5400000">
                <a:off x="67950" y="4071436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2" name="Google Shape;1152;p33"/>
              <p:cNvSpPr/>
              <p:nvPr/>
            </p:nvSpPr>
            <p:spPr>
              <a:xfrm rot="5400000">
                <a:off x="67950" y="4310464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3" name="Google Shape;1153;p33"/>
              <p:cNvSpPr/>
              <p:nvPr/>
            </p:nvSpPr>
            <p:spPr>
              <a:xfrm rot="5400000">
                <a:off x="67950" y="4549493"/>
                <a:ext cx="237900" cy="108000"/>
              </a:xfrm>
              <a:prstGeom prst="triangl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154" name="Google Shape;1154;p33"/>
          <p:cNvSpPr txBox="1">
            <a:spLocks noGrp="1"/>
          </p:cNvSpPr>
          <p:nvPr>
            <p:ph type="subTitle" idx="1"/>
          </p:nvPr>
        </p:nvSpPr>
        <p:spPr>
          <a:xfrm rot="-5400000">
            <a:off x="5523775" y="2464200"/>
            <a:ext cx="4064400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Medium"/>
              <a:buNone/>
              <a:defRPr sz="10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155" name="Google Shape;1155;p33"/>
          <p:cNvSpPr txBox="1">
            <a:spLocks noGrp="1"/>
          </p:cNvSpPr>
          <p:nvPr>
            <p:ph type="sldNum" idx="12"/>
          </p:nvPr>
        </p:nvSpPr>
        <p:spPr>
          <a:xfrm rot="-5400000">
            <a:off x="6653921" y="2403000"/>
            <a:ext cx="4064400" cy="3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lvl="0" algn="r" rtl="0">
              <a:buNone/>
              <a:defRPr sz="3200">
                <a:solidFill>
                  <a:schemeClr val="dk1"/>
                </a:solidFill>
                <a:latin typeface="Kanit Black"/>
                <a:ea typeface="Kanit Black"/>
                <a:cs typeface="Kanit Black"/>
                <a:sym typeface="Kanit Black"/>
              </a:defRPr>
            </a:lvl1pPr>
            <a:lvl2pPr lvl="1" algn="r" rtl="0">
              <a:buNone/>
              <a:defRPr sz="3200">
                <a:solidFill>
                  <a:schemeClr val="dk1"/>
                </a:solidFill>
                <a:latin typeface="Kanit Black"/>
                <a:ea typeface="Kanit Black"/>
                <a:cs typeface="Kanit Black"/>
                <a:sym typeface="Kanit Black"/>
              </a:defRPr>
            </a:lvl2pPr>
            <a:lvl3pPr lvl="2" algn="r" rtl="0">
              <a:buNone/>
              <a:defRPr sz="3200">
                <a:solidFill>
                  <a:schemeClr val="dk1"/>
                </a:solidFill>
                <a:latin typeface="Kanit Black"/>
                <a:ea typeface="Kanit Black"/>
                <a:cs typeface="Kanit Black"/>
                <a:sym typeface="Kanit Black"/>
              </a:defRPr>
            </a:lvl3pPr>
            <a:lvl4pPr lvl="3" algn="r" rtl="0">
              <a:buNone/>
              <a:defRPr sz="3200">
                <a:solidFill>
                  <a:schemeClr val="dk1"/>
                </a:solidFill>
                <a:latin typeface="Kanit Black"/>
                <a:ea typeface="Kanit Black"/>
                <a:cs typeface="Kanit Black"/>
                <a:sym typeface="Kanit Black"/>
              </a:defRPr>
            </a:lvl4pPr>
            <a:lvl5pPr lvl="4" algn="r" rtl="0">
              <a:buNone/>
              <a:defRPr sz="3200">
                <a:solidFill>
                  <a:schemeClr val="dk1"/>
                </a:solidFill>
                <a:latin typeface="Kanit Black"/>
                <a:ea typeface="Kanit Black"/>
                <a:cs typeface="Kanit Black"/>
                <a:sym typeface="Kanit Black"/>
              </a:defRPr>
            </a:lvl5pPr>
            <a:lvl6pPr lvl="5" algn="r" rtl="0">
              <a:buNone/>
              <a:defRPr sz="3200">
                <a:solidFill>
                  <a:schemeClr val="dk1"/>
                </a:solidFill>
                <a:latin typeface="Kanit Black"/>
                <a:ea typeface="Kanit Black"/>
                <a:cs typeface="Kanit Black"/>
                <a:sym typeface="Kanit Black"/>
              </a:defRPr>
            </a:lvl6pPr>
            <a:lvl7pPr lvl="6" algn="r" rtl="0">
              <a:buNone/>
              <a:defRPr sz="3200">
                <a:solidFill>
                  <a:schemeClr val="dk1"/>
                </a:solidFill>
                <a:latin typeface="Kanit Black"/>
                <a:ea typeface="Kanit Black"/>
                <a:cs typeface="Kanit Black"/>
                <a:sym typeface="Kanit Black"/>
              </a:defRPr>
            </a:lvl7pPr>
            <a:lvl8pPr lvl="7" algn="r" rtl="0">
              <a:buNone/>
              <a:defRPr sz="3200">
                <a:solidFill>
                  <a:schemeClr val="dk1"/>
                </a:solidFill>
                <a:latin typeface="Kanit Black"/>
                <a:ea typeface="Kanit Black"/>
                <a:cs typeface="Kanit Black"/>
                <a:sym typeface="Kanit Black"/>
              </a:defRPr>
            </a:lvl8pPr>
            <a:lvl9pPr lvl="8" algn="r" rtl="0">
              <a:buNone/>
              <a:defRPr sz="3200">
                <a:solidFill>
                  <a:schemeClr val="dk1"/>
                </a:solidFill>
                <a:latin typeface="Kanit Black"/>
                <a:ea typeface="Kanit Black"/>
                <a:cs typeface="Kanit Black"/>
                <a:sym typeface="Kanit Black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56" name="Google Shape;1156;p33"/>
          <p:cNvSpPr txBox="1">
            <a:spLocks noGrp="1"/>
          </p:cNvSpPr>
          <p:nvPr>
            <p:ph type="subTitle" idx="2"/>
          </p:nvPr>
        </p:nvSpPr>
        <p:spPr>
          <a:xfrm rot="-5400000">
            <a:off x="7158948" y="1448100"/>
            <a:ext cx="2032200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Medium"/>
              <a:buNone/>
              <a:defRPr sz="8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cxnSp>
        <p:nvCxnSpPr>
          <p:cNvPr id="1157" name="Google Shape;1157;p33"/>
          <p:cNvCxnSpPr/>
          <p:nvPr/>
        </p:nvCxnSpPr>
        <p:spPr>
          <a:xfrm rot="10800000">
            <a:off x="8874000" y="540000"/>
            <a:ext cx="0" cy="4320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58" name="Google Shape;1158;p33"/>
          <p:cNvSpPr txBox="1">
            <a:spLocks noGrp="1"/>
          </p:cNvSpPr>
          <p:nvPr>
            <p:ph type="subTitle" idx="3"/>
          </p:nvPr>
        </p:nvSpPr>
        <p:spPr>
          <a:xfrm rot="-5400000">
            <a:off x="5739775" y="2464200"/>
            <a:ext cx="4064400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Medium"/>
              <a:buNone/>
              <a:defRPr sz="10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159" name="Google Shape;1159;p33"/>
          <p:cNvSpPr txBox="1">
            <a:spLocks noGrp="1"/>
          </p:cNvSpPr>
          <p:nvPr>
            <p:ph type="subTitle" idx="4"/>
          </p:nvPr>
        </p:nvSpPr>
        <p:spPr>
          <a:xfrm rot="-5400000">
            <a:off x="7865148" y="4186500"/>
            <a:ext cx="619800" cy="2160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Medium"/>
              <a:buNone/>
              <a:defRPr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body" idx="1"/>
          </p:nvPr>
        </p:nvSpPr>
        <p:spPr>
          <a:xfrm>
            <a:off x="1094400" y="1216800"/>
            <a:ext cx="6040800" cy="33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●"/>
              <a:defRPr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○"/>
              <a:defRPr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■"/>
              <a:defRPr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●"/>
              <a:defRPr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○"/>
              <a:defRPr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■"/>
              <a:defRPr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●"/>
              <a:defRPr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○"/>
              <a:defRPr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Montserrat Medium"/>
              <a:buChar char="■"/>
              <a:defRPr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title"/>
          </p:nvPr>
        </p:nvSpPr>
        <p:spPr>
          <a:xfrm>
            <a:off x="1094400" y="540000"/>
            <a:ext cx="6040800" cy="5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Kanit Black"/>
              <a:buNone/>
              <a:defRPr sz="3400">
                <a:solidFill>
                  <a:schemeClr val="dk1"/>
                </a:solidFill>
                <a:latin typeface="Kanit Black"/>
                <a:ea typeface="Kanit Black"/>
                <a:cs typeface="Kanit Black"/>
                <a:sym typeface="Kanit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anit Black"/>
              <a:buNone/>
              <a:defRPr sz="3500">
                <a:solidFill>
                  <a:schemeClr val="dk1"/>
                </a:solidFill>
                <a:latin typeface="Kanit Black"/>
                <a:ea typeface="Kanit Black"/>
                <a:cs typeface="Kanit Black"/>
                <a:sym typeface="Kanit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anit Black"/>
              <a:buNone/>
              <a:defRPr sz="3500">
                <a:solidFill>
                  <a:schemeClr val="dk1"/>
                </a:solidFill>
                <a:latin typeface="Kanit Black"/>
                <a:ea typeface="Kanit Black"/>
                <a:cs typeface="Kanit Black"/>
                <a:sym typeface="Kanit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anit Black"/>
              <a:buNone/>
              <a:defRPr sz="3500">
                <a:solidFill>
                  <a:schemeClr val="dk1"/>
                </a:solidFill>
                <a:latin typeface="Kanit Black"/>
                <a:ea typeface="Kanit Black"/>
                <a:cs typeface="Kanit Black"/>
                <a:sym typeface="Kanit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anit Black"/>
              <a:buNone/>
              <a:defRPr sz="3500">
                <a:solidFill>
                  <a:schemeClr val="dk1"/>
                </a:solidFill>
                <a:latin typeface="Kanit Black"/>
                <a:ea typeface="Kanit Black"/>
                <a:cs typeface="Kanit Black"/>
                <a:sym typeface="Kanit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anit Black"/>
              <a:buNone/>
              <a:defRPr sz="3500">
                <a:solidFill>
                  <a:schemeClr val="dk1"/>
                </a:solidFill>
                <a:latin typeface="Kanit Black"/>
                <a:ea typeface="Kanit Black"/>
                <a:cs typeface="Kanit Black"/>
                <a:sym typeface="Kanit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anit Black"/>
              <a:buNone/>
              <a:defRPr sz="3500">
                <a:solidFill>
                  <a:schemeClr val="dk1"/>
                </a:solidFill>
                <a:latin typeface="Kanit Black"/>
                <a:ea typeface="Kanit Black"/>
                <a:cs typeface="Kanit Black"/>
                <a:sym typeface="Kanit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anit Black"/>
              <a:buNone/>
              <a:defRPr sz="3500">
                <a:solidFill>
                  <a:schemeClr val="dk1"/>
                </a:solidFill>
                <a:latin typeface="Kanit Black"/>
                <a:ea typeface="Kanit Black"/>
                <a:cs typeface="Kanit Black"/>
                <a:sym typeface="Kanit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anit Black"/>
              <a:buNone/>
              <a:defRPr sz="3500">
                <a:solidFill>
                  <a:schemeClr val="dk1"/>
                </a:solidFill>
                <a:latin typeface="Kanit Black"/>
                <a:ea typeface="Kanit Black"/>
                <a:cs typeface="Kanit Black"/>
                <a:sym typeface="Kanit Black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5" r:id="rId2"/>
    <p:sldLayoutId id="2147483658" r:id="rId3"/>
    <p:sldLayoutId id="2147483660" r:id="rId4"/>
    <p:sldLayoutId id="2147483661" r:id="rId5"/>
    <p:sldLayoutId id="2147483662" r:id="rId6"/>
    <p:sldLayoutId id="2147483673" r:id="rId7"/>
    <p:sldLayoutId id="2147483678" r:id="rId8"/>
    <p:sldLayoutId id="2147483679" r:id="rId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searchgate.net/publication/360890133_EFFECT_OF_EMOTIONAL_INTELLIGENCE_ON_ORGANIZATIONAL_DEVELOPMENT_-EMPIRICAL_EVIDENCE_FROM_INDIA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70" name="Google Shape;1170;p37"/>
          <p:cNvGrpSpPr/>
          <p:nvPr/>
        </p:nvGrpSpPr>
        <p:grpSpPr>
          <a:xfrm>
            <a:off x="1088702" y="2528950"/>
            <a:ext cx="6040800" cy="800100"/>
            <a:chOff x="1094400" y="3684728"/>
            <a:chExt cx="6040800" cy="800100"/>
          </a:xfrm>
        </p:grpSpPr>
        <p:sp>
          <p:nvSpPr>
            <p:cNvPr id="1171" name="Google Shape;1171;p37"/>
            <p:cNvSpPr/>
            <p:nvPr/>
          </p:nvSpPr>
          <p:spPr>
            <a:xfrm>
              <a:off x="1094400" y="3868934"/>
              <a:ext cx="6040800" cy="431400"/>
            </a:xfrm>
            <a:prstGeom prst="roundRect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2" name="Google Shape;1172;p37"/>
            <p:cNvSpPr/>
            <p:nvPr/>
          </p:nvSpPr>
          <p:spPr>
            <a:xfrm rot="10800000" flipH="1">
              <a:off x="4052100" y="3684728"/>
              <a:ext cx="125400" cy="108000"/>
            </a:xfrm>
            <a:prstGeom prst="triangle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3" name="Google Shape;1173;p37"/>
            <p:cNvSpPr/>
            <p:nvPr/>
          </p:nvSpPr>
          <p:spPr>
            <a:xfrm>
              <a:off x="4052100" y="4376828"/>
              <a:ext cx="125400" cy="108000"/>
            </a:xfrm>
            <a:prstGeom prst="triangle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74" name="Google Shape;1174;p37"/>
          <p:cNvSpPr txBox="1">
            <a:spLocks noGrp="1"/>
          </p:cNvSpPr>
          <p:nvPr>
            <p:ph type="ctrTitle"/>
          </p:nvPr>
        </p:nvSpPr>
        <p:spPr>
          <a:xfrm>
            <a:off x="1094400" y="658672"/>
            <a:ext cx="6040800" cy="25653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ORGANIZATIONAL DEVELOPMENT</a:t>
            </a:r>
            <a:endParaRPr dirty="0"/>
          </a:p>
        </p:txBody>
      </p:sp>
      <p:sp>
        <p:nvSpPr>
          <p:cNvPr id="1175" name="Google Shape;1175;p37"/>
          <p:cNvSpPr txBox="1">
            <a:spLocks noGrp="1"/>
          </p:cNvSpPr>
          <p:nvPr>
            <p:ph type="subTitle" idx="1"/>
          </p:nvPr>
        </p:nvSpPr>
        <p:spPr>
          <a:xfrm>
            <a:off x="2055105" y="3669364"/>
            <a:ext cx="3676889" cy="794026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dirty="0"/>
              <a:t>Disusun oleh: Muhammad Fadillah Arsa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dirty="0"/>
              <a:t>NIM. 2401212126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dirty="0"/>
              <a:t>Kelas Profesional 18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dirty="0"/>
              <a:t>Prodi S2 Manajemen Telkom University</a:t>
            </a:r>
            <a:endParaRPr sz="1200" dirty="0"/>
          </a:p>
        </p:txBody>
      </p:sp>
      <p:cxnSp>
        <p:nvCxnSpPr>
          <p:cNvPr id="1176" name="Google Shape;1176;p37"/>
          <p:cNvCxnSpPr/>
          <p:nvPr/>
        </p:nvCxnSpPr>
        <p:spPr>
          <a:xfrm>
            <a:off x="1094400" y="3379915"/>
            <a:ext cx="30204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77" name="Google Shape;1177;p37"/>
          <p:cNvSpPr txBox="1">
            <a:spLocks noGrp="1"/>
          </p:cNvSpPr>
          <p:nvPr>
            <p:ph type="subTitle" idx="2"/>
          </p:nvPr>
        </p:nvSpPr>
        <p:spPr>
          <a:xfrm rot="-5400000">
            <a:off x="5523775" y="2464200"/>
            <a:ext cx="4064400" cy="2160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Organizational Development</a:t>
            </a:r>
            <a:endParaRPr dirty="0"/>
          </a:p>
        </p:txBody>
      </p:sp>
      <p:sp>
        <p:nvSpPr>
          <p:cNvPr id="1178" name="Google Shape;1178;p37"/>
          <p:cNvSpPr txBox="1">
            <a:spLocks noGrp="1"/>
          </p:cNvSpPr>
          <p:nvPr>
            <p:ph type="sldNum" idx="12"/>
          </p:nvPr>
        </p:nvSpPr>
        <p:spPr>
          <a:xfrm rot="-5400000">
            <a:off x="6653921" y="2403000"/>
            <a:ext cx="4064400" cy="3384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</a:t>
            </a:fld>
            <a:endParaRPr/>
          </a:p>
        </p:txBody>
      </p:sp>
      <p:sp>
        <p:nvSpPr>
          <p:cNvPr id="1179" name="Google Shape;1179;p37"/>
          <p:cNvSpPr txBox="1">
            <a:spLocks noGrp="1"/>
          </p:cNvSpPr>
          <p:nvPr>
            <p:ph type="subTitle" idx="3"/>
          </p:nvPr>
        </p:nvSpPr>
        <p:spPr>
          <a:xfrm rot="-5400000">
            <a:off x="7158948" y="1448100"/>
            <a:ext cx="2032200" cy="2160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✕  ✕  ✕  ✕  ✕  ✕</a:t>
            </a:r>
            <a:endParaRPr/>
          </a:p>
        </p:txBody>
      </p:sp>
      <p:sp>
        <p:nvSpPr>
          <p:cNvPr id="1180" name="Google Shape;1180;p37"/>
          <p:cNvSpPr txBox="1">
            <a:spLocks noGrp="1"/>
          </p:cNvSpPr>
          <p:nvPr>
            <p:ph type="subTitle" idx="4"/>
          </p:nvPr>
        </p:nvSpPr>
        <p:spPr>
          <a:xfrm rot="-5400000">
            <a:off x="5739775" y="2464200"/>
            <a:ext cx="4064400" cy="2160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Konsep, Teori, dan Kasus Pada Jurnal Internasional</a:t>
            </a:r>
            <a:endParaRPr dirty="0"/>
          </a:p>
        </p:txBody>
      </p:sp>
      <p:grpSp>
        <p:nvGrpSpPr>
          <p:cNvPr id="1181" name="Google Shape;1181;p37"/>
          <p:cNvGrpSpPr/>
          <p:nvPr/>
        </p:nvGrpSpPr>
        <p:grpSpPr>
          <a:xfrm>
            <a:off x="129600" y="421057"/>
            <a:ext cx="108000" cy="4301386"/>
            <a:chOff x="132900" y="421057"/>
            <a:chExt cx="108000" cy="4301386"/>
          </a:xfrm>
        </p:grpSpPr>
        <p:sp>
          <p:nvSpPr>
            <p:cNvPr id="1182" name="Google Shape;1182;p37"/>
            <p:cNvSpPr/>
            <p:nvPr/>
          </p:nvSpPr>
          <p:spPr>
            <a:xfrm rot="5400000">
              <a:off x="67950" y="486007"/>
              <a:ext cx="237900" cy="108000"/>
            </a:xfrm>
            <a:prstGeom prst="triangle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3" name="Google Shape;1183;p37"/>
            <p:cNvSpPr/>
            <p:nvPr/>
          </p:nvSpPr>
          <p:spPr>
            <a:xfrm rot="5400000">
              <a:off x="67950" y="725036"/>
              <a:ext cx="237900" cy="108000"/>
            </a:xfrm>
            <a:prstGeom prst="triangle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4" name="Google Shape;1184;p37"/>
            <p:cNvSpPr/>
            <p:nvPr/>
          </p:nvSpPr>
          <p:spPr>
            <a:xfrm rot="5400000">
              <a:off x="67950" y="964064"/>
              <a:ext cx="237900" cy="108000"/>
            </a:xfrm>
            <a:prstGeom prst="triangle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5" name="Google Shape;1185;p37"/>
            <p:cNvSpPr/>
            <p:nvPr/>
          </p:nvSpPr>
          <p:spPr>
            <a:xfrm rot="5400000">
              <a:off x="67950" y="1203093"/>
              <a:ext cx="237900" cy="108000"/>
            </a:xfrm>
            <a:prstGeom prst="triangle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6" name="Google Shape;1186;p37"/>
            <p:cNvSpPr/>
            <p:nvPr/>
          </p:nvSpPr>
          <p:spPr>
            <a:xfrm rot="5400000">
              <a:off x="67950" y="1442121"/>
              <a:ext cx="237900" cy="108000"/>
            </a:xfrm>
            <a:prstGeom prst="triangle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7" name="Google Shape;1187;p37"/>
            <p:cNvSpPr/>
            <p:nvPr/>
          </p:nvSpPr>
          <p:spPr>
            <a:xfrm rot="5400000">
              <a:off x="67950" y="1681150"/>
              <a:ext cx="237900" cy="108000"/>
            </a:xfrm>
            <a:prstGeom prst="triangle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8" name="Google Shape;1188;p37"/>
            <p:cNvSpPr/>
            <p:nvPr/>
          </p:nvSpPr>
          <p:spPr>
            <a:xfrm rot="5400000">
              <a:off x="67950" y="1920179"/>
              <a:ext cx="237900" cy="108000"/>
            </a:xfrm>
            <a:prstGeom prst="triangle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9" name="Google Shape;1189;p37"/>
            <p:cNvSpPr/>
            <p:nvPr/>
          </p:nvSpPr>
          <p:spPr>
            <a:xfrm rot="5400000">
              <a:off x="67950" y="2159207"/>
              <a:ext cx="237900" cy="108000"/>
            </a:xfrm>
            <a:prstGeom prst="triangle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0" name="Google Shape;1190;p37"/>
            <p:cNvSpPr/>
            <p:nvPr/>
          </p:nvSpPr>
          <p:spPr>
            <a:xfrm rot="5400000">
              <a:off x="67950" y="2398236"/>
              <a:ext cx="237900" cy="108000"/>
            </a:xfrm>
            <a:prstGeom prst="triangle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1" name="Google Shape;1191;p37"/>
            <p:cNvSpPr/>
            <p:nvPr/>
          </p:nvSpPr>
          <p:spPr>
            <a:xfrm rot="5400000">
              <a:off x="67950" y="2637264"/>
              <a:ext cx="237900" cy="108000"/>
            </a:xfrm>
            <a:prstGeom prst="triangle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2" name="Google Shape;1192;p37"/>
            <p:cNvSpPr/>
            <p:nvPr/>
          </p:nvSpPr>
          <p:spPr>
            <a:xfrm rot="5400000">
              <a:off x="67950" y="2876293"/>
              <a:ext cx="237900" cy="108000"/>
            </a:xfrm>
            <a:prstGeom prst="triangle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3" name="Google Shape;1193;p37"/>
            <p:cNvSpPr/>
            <p:nvPr/>
          </p:nvSpPr>
          <p:spPr>
            <a:xfrm rot="5400000">
              <a:off x="67950" y="3115321"/>
              <a:ext cx="237900" cy="108000"/>
            </a:xfrm>
            <a:prstGeom prst="triangle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4" name="Google Shape;1194;p37"/>
            <p:cNvSpPr/>
            <p:nvPr/>
          </p:nvSpPr>
          <p:spPr>
            <a:xfrm rot="5400000">
              <a:off x="67950" y="3354350"/>
              <a:ext cx="237900" cy="108000"/>
            </a:xfrm>
            <a:prstGeom prst="triangle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5" name="Google Shape;1195;p37"/>
            <p:cNvSpPr/>
            <p:nvPr/>
          </p:nvSpPr>
          <p:spPr>
            <a:xfrm rot="5400000">
              <a:off x="67950" y="3593379"/>
              <a:ext cx="237900" cy="108000"/>
            </a:xfrm>
            <a:prstGeom prst="triangle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6" name="Google Shape;1196;p37"/>
            <p:cNvSpPr/>
            <p:nvPr/>
          </p:nvSpPr>
          <p:spPr>
            <a:xfrm rot="5400000">
              <a:off x="67950" y="3832407"/>
              <a:ext cx="237900" cy="108000"/>
            </a:xfrm>
            <a:prstGeom prst="triangle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7" name="Google Shape;1197;p37"/>
            <p:cNvSpPr/>
            <p:nvPr/>
          </p:nvSpPr>
          <p:spPr>
            <a:xfrm rot="5400000">
              <a:off x="67950" y="4071436"/>
              <a:ext cx="237900" cy="108000"/>
            </a:xfrm>
            <a:prstGeom prst="triangle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8" name="Google Shape;1198;p37"/>
            <p:cNvSpPr/>
            <p:nvPr/>
          </p:nvSpPr>
          <p:spPr>
            <a:xfrm rot="5400000">
              <a:off x="67950" y="4310464"/>
              <a:ext cx="237900" cy="108000"/>
            </a:xfrm>
            <a:prstGeom prst="triangle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9" name="Google Shape;1199;p37"/>
            <p:cNvSpPr/>
            <p:nvPr/>
          </p:nvSpPr>
          <p:spPr>
            <a:xfrm rot="5400000">
              <a:off x="67950" y="4549493"/>
              <a:ext cx="237900" cy="108000"/>
            </a:xfrm>
            <a:prstGeom prst="triangle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00" name="Google Shape;1200;p37"/>
          <p:cNvSpPr txBox="1">
            <a:spLocks noGrp="1"/>
          </p:cNvSpPr>
          <p:nvPr>
            <p:ph type="subTitle" idx="5"/>
          </p:nvPr>
        </p:nvSpPr>
        <p:spPr>
          <a:xfrm rot="-5400000">
            <a:off x="7865148" y="4186500"/>
            <a:ext cx="619800" cy="2160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2022</a:t>
            </a:r>
            <a:endParaRPr/>
          </a:p>
        </p:txBody>
      </p:sp>
      <p:sp>
        <p:nvSpPr>
          <p:cNvPr id="33" name="Google Shape;1175;p37">
            <a:extLst>
              <a:ext uri="{FF2B5EF4-FFF2-40B4-BE49-F238E27FC236}">
                <a16:creationId xmlns:a16="http://schemas.microsoft.com/office/drawing/2014/main" id="{65A6AF69-B4E9-9093-70CE-1AA9B6D2D668}"/>
              </a:ext>
            </a:extLst>
          </p:cNvPr>
          <p:cNvSpPr txBox="1">
            <a:spLocks/>
          </p:cNvSpPr>
          <p:nvPr/>
        </p:nvSpPr>
        <p:spPr>
          <a:xfrm>
            <a:off x="1290239" y="2774077"/>
            <a:ext cx="6040800" cy="3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None/>
              <a:defRPr sz="18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None/>
              <a:defRPr sz="18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None/>
              <a:defRPr sz="18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None/>
              <a:defRPr sz="18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None/>
              <a:defRPr sz="18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None/>
              <a:defRPr sz="18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None/>
              <a:defRPr sz="18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None/>
              <a:defRPr sz="18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None/>
              <a:defRPr sz="18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marL="0" indent="0" algn="l"/>
            <a:r>
              <a:rPr lang="en-ID" sz="1200" dirty="0" err="1"/>
              <a:t>Kasus</a:t>
            </a:r>
            <a:r>
              <a:rPr lang="en-ID" sz="1200" dirty="0"/>
              <a:t>: </a:t>
            </a:r>
            <a:r>
              <a:rPr lang="en-US" sz="1200" i="1" dirty="0"/>
              <a:t>Effect Of Emotional Intelligence On Organizational Development</a:t>
            </a:r>
            <a:r>
              <a:rPr lang="en-ID" sz="1200" i="1" dirty="0"/>
              <a:t> </a:t>
            </a: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C56D1895-1B4E-9DF2-5665-0483A2B4CAE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509"/>
          <a:stretch/>
        </p:blipFill>
        <p:spPr bwMode="auto">
          <a:xfrm>
            <a:off x="1099215" y="3647379"/>
            <a:ext cx="719455" cy="8382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75" name="Google Shape;1275;p41"/>
          <p:cNvGrpSpPr/>
          <p:nvPr/>
        </p:nvGrpSpPr>
        <p:grpSpPr>
          <a:xfrm>
            <a:off x="1590750" y="3255147"/>
            <a:ext cx="5048100" cy="800100"/>
            <a:chOff x="1590881" y="3255144"/>
            <a:chExt cx="5048100" cy="800100"/>
          </a:xfrm>
        </p:grpSpPr>
        <p:sp>
          <p:nvSpPr>
            <p:cNvPr id="1276" name="Google Shape;1276;p41"/>
            <p:cNvSpPr/>
            <p:nvPr/>
          </p:nvSpPr>
          <p:spPr>
            <a:xfrm>
              <a:off x="1590881" y="3439350"/>
              <a:ext cx="5048100" cy="431400"/>
            </a:xfrm>
            <a:prstGeom prst="roundRect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7" name="Google Shape;1277;p41"/>
            <p:cNvSpPr/>
            <p:nvPr/>
          </p:nvSpPr>
          <p:spPr>
            <a:xfrm>
              <a:off x="4052231" y="3947244"/>
              <a:ext cx="125400" cy="108000"/>
            </a:xfrm>
            <a:prstGeom prst="triangle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8" name="Google Shape;1278;p41"/>
            <p:cNvSpPr/>
            <p:nvPr/>
          </p:nvSpPr>
          <p:spPr>
            <a:xfrm rot="10800000" flipH="1">
              <a:off x="4052231" y="3255144"/>
              <a:ext cx="125400" cy="108000"/>
            </a:xfrm>
            <a:prstGeom prst="triangle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79" name="Google Shape;1279;p41"/>
          <p:cNvSpPr txBox="1">
            <a:spLocks noGrp="1"/>
          </p:cNvSpPr>
          <p:nvPr>
            <p:ph type="title"/>
          </p:nvPr>
        </p:nvSpPr>
        <p:spPr>
          <a:xfrm>
            <a:off x="1590750" y="3485853"/>
            <a:ext cx="5048100" cy="3384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— </a:t>
            </a:r>
            <a:r>
              <a:rPr lang="en-ID" dirty="0"/>
              <a:t>Warner Burke</a:t>
            </a:r>
            <a:endParaRPr dirty="0"/>
          </a:p>
        </p:txBody>
      </p:sp>
      <p:sp>
        <p:nvSpPr>
          <p:cNvPr id="1280" name="Google Shape;1280;p41"/>
          <p:cNvSpPr txBox="1">
            <a:spLocks noGrp="1"/>
          </p:cNvSpPr>
          <p:nvPr>
            <p:ph type="subTitle" idx="5"/>
          </p:nvPr>
        </p:nvSpPr>
        <p:spPr>
          <a:xfrm>
            <a:off x="1590750" y="1088253"/>
            <a:ext cx="5048100" cy="1365835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2000" dirty="0"/>
              <a:t>Organizational Development </a:t>
            </a:r>
            <a:r>
              <a:rPr lang="en-ID" sz="2000" dirty="0" err="1"/>
              <a:t>adalah</a:t>
            </a:r>
            <a:r>
              <a:rPr lang="en-ID" sz="2000" dirty="0"/>
              <a:t> proses </a:t>
            </a:r>
            <a:r>
              <a:rPr lang="en-ID" sz="2000" dirty="0" err="1"/>
              <a:t>perubahan</a:t>
            </a:r>
            <a:r>
              <a:rPr lang="en-ID" sz="2000" dirty="0"/>
              <a:t> yang </a:t>
            </a:r>
            <a:r>
              <a:rPr lang="en-ID" sz="2000" dirty="0" err="1"/>
              <a:t>direncanakan</a:t>
            </a:r>
            <a:r>
              <a:rPr lang="en-ID" sz="2000" dirty="0"/>
              <a:t> </a:t>
            </a:r>
            <a:r>
              <a:rPr lang="en-ID" sz="2000" dirty="0" err="1"/>
              <a:t>dalam</a:t>
            </a:r>
            <a:r>
              <a:rPr lang="en-ID" sz="2000" dirty="0"/>
              <a:t> </a:t>
            </a:r>
            <a:r>
              <a:rPr lang="en-ID" sz="2000" dirty="0" err="1"/>
              <a:t>budaya</a:t>
            </a:r>
            <a:r>
              <a:rPr lang="en-ID" sz="2000" dirty="0"/>
              <a:t> </a:t>
            </a:r>
            <a:r>
              <a:rPr lang="en-ID" sz="2000" dirty="0" err="1"/>
              <a:t>organisasi</a:t>
            </a:r>
            <a:r>
              <a:rPr lang="en-ID" sz="2000" dirty="0"/>
              <a:t> </a:t>
            </a:r>
            <a:r>
              <a:rPr lang="en-ID" sz="2000" dirty="0" err="1"/>
              <a:t>melalui</a:t>
            </a:r>
            <a:r>
              <a:rPr lang="en-ID" sz="2000" dirty="0"/>
              <a:t> </a:t>
            </a:r>
            <a:r>
              <a:rPr lang="en-ID" sz="2000" dirty="0" err="1"/>
              <a:t>pemanfaatan</a:t>
            </a:r>
            <a:r>
              <a:rPr lang="en-ID" sz="2000" dirty="0"/>
              <a:t> </a:t>
            </a:r>
            <a:r>
              <a:rPr lang="en-ID" sz="2000" dirty="0" err="1"/>
              <a:t>teknologi</a:t>
            </a:r>
            <a:r>
              <a:rPr lang="en-ID" sz="2000" dirty="0"/>
              <a:t> </a:t>
            </a:r>
            <a:r>
              <a:rPr lang="en-ID" sz="2000" dirty="0" err="1"/>
              <a:t>ilmu</a:t>
            </a:r>
            <a:r>
              <a:rPr lang="en-ID" sz="2000" dirty="0"/>
              <a:t> </a:t>
            </a:r>
            <a:r>
              <a:rPr lang="en-ID" sz="2000" dirty="0" err="1"/>
              <a:t>perilaku</a:t>
            </a:r>
            <a:r>
              <a:rPr lang="en-ID" sz="2000" dirty="0"/>
              <a:t>, </a:t>
            </a:r>
            <a:r>
              <a:rPr lang="en-ID" sz="2000" dirty="0" err="1"/>
              <a:t>penelitian</a:t>
            </a:r>
            <a:r>
              <a:rPr lang="en-ID" sz="2000" dirty="0"/>
              <a:t>, dan </a:t>
            </a:r>
            <a:r>
              <a:rPr lang="en-ID" sz="2000" dirty="0" err="1"/>
              <a:t>teori</a:t>
            </a:r>
            <a:r>
              <a:rPr lang="en-ID" sz="2000" dirty="0"/>
              <a:t>. </a:t>
            </a:r>
            <a:endParaRPr sz="2000" dirty="0"/>
          </a:p>
        </p:txBody>
      </p:sp>
      <p:sp>
        <p:nvSpPr>
          <p:cNvPr id="1281" name="Google Shape;1281;p4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sp>
        <p:nvSpPr>
          <p:cNvPr id="1282" name="Google Shape;1282;p41"/>
          <p:cNvSpPr txBox="1">
            <a:spLocks noGrp="1"/>
          </p:cNvSpPr>
          <p:nvPr>
            <p:ph type="subTitle" idx="1"/>
          </p:nvPr>
        </p:nvSpPr>
        <p:spPr>
          <a:xfrm rot="-5400000">
            <a:off x="5523775" y="2464200"/>
            <a:ext cx="4064400" cy="2160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dirty="0"/>
              <a:t>Organizational Development</a:t>
            </a:r>
          </a:p>
        </p:txBody>
      </p:sp>
      <p:sp>
        <p:nvSpPr>
          <p:cNvPr id="1283" name="Google Shape;1283;p41"/>
          <p:cNvSpPr txBox="1">
            <a:spLocks noGrp="1"/>
          </p:cNvSpPr>
          <p:nvPr>
            <p:ph type="sldNum" idx="12"/>
          </p:nvPr>
        </p:nvSpPr>
        <p:spPr>
          <a:xfrm rot="-5400000">
            <a:off x="6653921" y="2403000"/>
            <a:ext cx="4064400" cy="3384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sp>
        <p:nvSpPr>
          <p:cNvPr id="1284" name="Google Shape;1284;p41"/>
          <p:cNvSpPr txBox="1">
            <a:spLocks noGrp="1"/>
          </p:cNvSpPr>
          <p:nvPr>
            <p:ph type="subTitle" idx="2"/>
          </p:nvPr>
        </p:nvSpPr>
        <p:spPr>
          <a:xfrm rot="-5400000">
            <a:off x="7158948" y="1448100"/>
            <a:ext cx="2032200" cy="2160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✕  ✕  ✕  ✕  ✕  ✕</a:t>
            </a:r>
            <a:endParaRPr/>
          </a:p>
        </p:txBody>
      </p:sp>
      <p:sp>
        <p:nvSpPr>
          <p:cNvPr id="1285" name="Google Shape;1285;p41"/>
          <p:cNvSpPr txBox="1">
            <a:spLocks noGrp="1"/>
          </p:cNvSpPr>
          <p:nvPr>
            <p:ph type="subTitle" idx="3"/>
          </p:nvPr>
        </p:nvSpPr>
        <p:spPr>
          <a:xfrm rot="-5400000">
            <a:off x="5739775" y="2464200"/>
            <a:ext cx="4064400" cy="2160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dirty="0" err="1"/>
              <a:t>Disusun</a:t>
            </a:r>
            <a:r>
              <a:rPr lang="en-ID" dirty="0"/>
              <a:t> oleh Muhammad Fadillah Arsa</a:t>
            </a:r>
          </a:p>
        </p:txBody>
      </p:sp>
      <p:sp>
        <p:nvSpPr>
          <p:cNvPr id="1286" name="Google Shape;1286;p41"/>
          <p:cNvSpPr txBox="1">
            <a:spLocks noGrp="1"/>
          </p:cNvSpPr>
          <p:nvPr>
            <p:ph type="subTitle" idx="4"/>
          </p:nvPr>
        </p:nvSpPr>
        <p:spPr>
          <a:xfrm rot="-5400000">
            <a:off x="7865148" y="4186500"/>
            <a:ext cx="619800" cy="2160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2022</a:t>
            </a:r>
            <a:endParaRPr/>
          </a:p>
        </p:txBody>
      </p:sp>
      <p:cxnSp>
        <p:nvCxnSpPr>
          <p:cNvPr id="1287" name="Google Shape;1287;p41"/>
          <p:cNvCxnSpPr/>
          <p:nvPr/>
        </p:nvCxnSpPr>
        <p:spPr>
          <a:xfrm>
            <a:off x="2853000" y="3026266"/>
            <a:ext cx="25236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Google Shape;1280;p41">
            <a:extLst>
              <a:ext uri="{FF2B5EF4-FFF2-40B4-BE49-F238E27FC236}">
                <a16:creationId xmlns:a16="http://schemas.microsoft.com/office/drawing/2014/main" id="{BA6A4587-8BAB-BB82-F3D8-52ABE74FBC13}"/>
              </a:ext>
            </a:extLst>
          </p:cNvPr>
          <p:cNvSpPr txBox="1">
            <a:spLocks/>
          </p:cNvSpPr>
          <p:nvPr/>
        </p:nvSpPr>
        <p:spPr>
          <a:xfrm>
            <a:off x="641636" y="4496687"/>
            <a:ext cx="6487866" cy="215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"/>
              <a:buNone/>
              <a:defRPr sz="26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 Medium"/>
              <a:buNone/>
              <a:defRPr sz="25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 Medium"/>
              <a:buNone/>
              <a:defRPr sz="25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 Medium"/>
              <a:buNone/>
              <a:defRPr sz="25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 Medium"/>
              <a:buNone/>
              <a:defRPr sz="25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 Medium"/>
              <a:buNone/>
              <a:defRPr sz="25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 Medium"/>
              <a:buNone/>
              <a:defRPr sz="25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 Medium"/>
              <a:buNone/>
              <a:defRPr sz="25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 Medium"/>
              <a:buNone/>
              <a:defRPr sz="25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marL="0" indent="0" algn="l"/>
            <a:r>
              <a:rPr lang="en-ID" sz="900" dirty="0" err="1"/>
              <a:t>Referensi</a:t>
            </a:r>
            <a:r>
              <a:rPr lang="en-ID" sz="900" dirty="0"/>
              <a:t>: Cummings &amp; Worley. (2009). Organization Development &amp; Change. Mason: South-Western.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24" name="Google Shape;1324;p44"/>
          <p:cNvGrpSpPr/>
          <p:nvPr/>
        </p:nvGrpSpPr>
        <p:grpSpPr>
          <a:xfrm>
            <a:off x="1828650" y="630205"/>
            <a:ext cx="4572300" cy="1368908"/>
            <a:chOff x="1828550" y="1141193"/>
            <a:chExt cx="4572300" cy="1368908"/>
          </a:xfrm>
        </p:grpSpPr>
        <p:sp>
          <p:nvSpPr>
            <p:cNvPr id="1325" name="Google Shape;1325;p44"/>
            <p:cNvSpPr/>
            <p:nvPr/>
          </p:nvSpPr>
          <p:spPr>
            <a:xfrm>
              <a:off x="1828550" y="1486499"/>
              <a:ext cx="4572300" cy="678300"/>
            </a:xfrm>
            <a:prstGeom prst="roundRect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6" name="Google Shape;1326;p44"/>
            <p:cNvSpPr/>
            <p:nvPr/>
          </p:nvSpPr>
          <p:spPr>
            <a:xfrm rot="10800000" flipH="1">
              <a:off x="4007600" y="1141193"/>
              <a:ext cx="214200" cy="192900"/>
            </a:xfrm>
            <a:prstGeom prst="triangle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7" name="Google Shape;1327;p44"/>
            <p:cNvSpPr/>
            <p:nvPr/>
          </p:nvSpPr>
          <p:spPr>
            <a:xfrm>
              <a:off x="4007600" y="2317202"/>
              <a:ext cx="214200" cy="192900"/>
            </a:xfrm>
            <a:prstGeom prst="triangle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28" name="Google Shape;1328;p44"/>
          <p:cNvSpPr txBox="1">
            <a:spLocks noGrp="1"/>
          </p:cNvSpPr>
          <p:nvPr>
            <p:ph type="title"/>
          </p:nvPr>
        </p:nvSpPr>
        <p:spPr>
          <a:xfrm>
            <a:off x="1828650" y="1053686"/>
            <a:ext cx="4572300" cy="5265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PENGERTIAN</a:t>
            </a:r>
            <a:endParaRPr dirty="0"/>
          </a:p>
        </p:txBody>
      </p:sp>
      <p:sp>
        <p:nvSpPr>
          <p:cNvPr id="1329" name="Google Shape;1329;p44"/>
          <p:cNvSpPr txBox="1">
            <a:spLocks noGrp="1"/>
          </p:cNvSpPr>
          <p:nvPr>
            <p:ph type="subTitle" idx="5"/>
          </p:nvPr>
        </p:nvSpPr>
        <p:spPr>
          <a:xfrm>
            <a:off x="1018359" y="2073690"/>
            <a:ext cx="6245819" cy="14160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dirty="0"/>
              <a:t>Organizational Development </a:t>
            </a:r>
            <a:r>
              <a:rPr lang="en-ID" dirty="0" err="1"/>
              <a:t>adalah</a:t>
            </a:r>
            <a:r>
              <a:rPr lang="en-ID" dirty="0"/>
              <a:t> </a:t>
            </a:r>
            <a:r>
              <a:rPr lang="en-ID" dirty="0" err="1"/>
              <a:t>upaya</a:t>
            </a:r>
            <a:br>
              <a:rPr lang="en-ID" dirty="0"/>
            </a:br>
            <a:r>
              <a:rPr lang="en-ID" dirty="0"/>
              <a:t>(1) </a:t>
            </a:r>
            <a:r>
              <a:rPr lang="en-ID" b="1" dirty="0" err="1"/>
              <a:t>direncanakan</a:t>
            </a:r>
            <a:r>
              <a:rPr lang="en-ID" dirty="0"/>
              <a:t>, (2) </a:t>
            </a:r>
            <a:r>
              <a:rPr lang="en-ID" b="1" dirty="0" err="1"/>
              <a:t>organisasi</a:t>
            </a:r>
            <a:r>
              <a:rPr lang="en-ID" b="1" dirty="0"/>
              <a:t> </a:t>
            </a:r>
            <a:r>
              <a:rPr lang="en-ID" b="1" dirty="0" err="1"/>
              <a:t>secara</a:t>
            </a:r>
            <a:r>
              <a:rPr lang="en-ID" b="1" dirty="0"/>
              <a:t> </a:t>
            </a:r>
            <a:r>
              <a:rPr lang="en-ID" b="1" dirty="0" err="1"/>
              <a:t>luas</a:t>
            </a:r>
            <a:r>
              <a:rPr lang="en-ID" dirty="0"/>
              <a:t>, dan (3) </a:t>
            </a:r>
            <a:r>
              <a:rPr lang="en-ID" b="1" dirty="0" err="1"/>
              <a:t>dikelola</a:t>
            </a:r>
            <a:r>
              <a:rPr lang="en-ID" b="1" dirty="0"/>
              <a:t> </a:t>
            </a:r>
            <a:r>
              <a:rPr lang="en-ID" b="1" dirty="0" err="1"/>
              <a:t>dari</a:t>
            </a:r>
            <a:r>
              <a:rPr lang="en-ID" b="1" dirty="0"/>
              <a:t> </a:t>
            </a:r>
            <a:r>
              <a:rPr lang="en-ID" b="1" dirty="0" err="1"/>
              <a:t>atas</a:t>
            </a:r>
            <a:r>
              <a:rPr lang="en-ID" dirty="0"/>
              <a:t>, </a:t>
            </a:r>
            <a:r>
              <a:rPr lang="en-ID" dirty="0" err="1"/>
              <a:t>untuk</a:t>
            </a:r>
            <a:r>
              <a:rPr lang="en-ID" dirty="0"/>
              <a:t> (4) </a:t>
            </a:r>
            <a:r>
              <a:rPr lang="en-ID" b="1" dirty="0" err="1"/>
              <a:t>meningkatkan</a:t>
            </a:r>
            <a:r>
              <a:rPr lang="en-ID" b="1" dirty="0"/>
              <a:t> </a:t>
            </a:r>
            <a:r>
              <a:rPr lang="en-ID" b="1" dirty="0" err="1"/>
              <a:t>efektivitas</a:t>
            </a:r>
            <a:r>
              <a:rPr lang="en-ID" b="1" dirty="0"/>
              <a:t> dan </a:t>
            </a:r>
            <a:r>
              <a:rPr lang="en-ID" b="1" dirty="0" err="1"/>
              <a:t>kesehatan</a:t>
            </a:r>
            <a:r>
              <a:rPr lang="en-ID" b="1" dirty="0"/>
              <a:t> </a:t>
            </a:r>
            <a:r>
              <a:rPr lang="en-ID" b="1" dirty="0" err="1"/>
              <a:t>organisasi</a:t>
            </a:r>
            <a:r>
              <a:rPr lang="en-ID" dirty="0"/>
              <a:t> </a:t>
            </a:r>
            <a:r>
              <a:rPr lang="en-ID" dirty="0" err="1"/>
              <a:t>melalui</a:t>
            </a:r>
            <a:r>
              <a:rPr lang="en-ID" dirty="0"/>
              <a:t> (5) </a:t>
            </a:r>
            <a:r>
              <a:rPr lang="en-ID" b="1" dirty="0" err="1"/>
              <a:t>intervensi</a:t>
            </a:r>
            <a:r>
              <a:rPr lang="en-ID" b="1" dirty="0"/>
              <a:t> yang </a:t>
            </a:r>
            <a:r>
              <a:rPr lang="en-ID" b="1" dirty="0" err="1"/>
              <a:t>direncanakan</a:t>
            </a:r>
            <a:r>
              <a:rPr lang="en-ID" b="1" dirty="0"/>
              <a:t> </a:t>
            </a:r>
            <a:r>
              <a:rPr lang="en-ID" dirty="0" err="1"/>
              <a:t>dalam</a:t>
            </a:r>
            <a:r>
              <a:rPr lang="en-ID" dirty="0"/>
              <a:t> “proses” </a:t>
            </a:r>
            <a:r>
              <a:rPr lang="en-ID" dirty="0" err="1"/>
              <a:t>organisasi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menggunakan</a:t>
            </a:r>
            <a:r>
              <a:rPr lang="en-ID" dirty="0"/>
              <a:t> </a:t>
            </a:r>
            <a:r>
              <a:rPr lang="en-ID" dirty="0" err="1"/>
              <a:t>ilmu</a:t>
            </a:r>
            <a:r>
              <a:rPr lang="en-ID" dirty="0"/>
              <a:t> </a:t>
            </a:r>
            <a:r>
              <a:rPr lang="en-ID" dirty="0" err="1"/>
              <a:t>perilaku</a:t>
            </a:r>
            <a:r>
              <a:rPr lang="en-ID" dirty="0"/>
              <a:t> </a:t>
            </a:r>
            <a:r>
              <a:rPr lang="en-ID" dirty="0" err="1"/>
              <a:t>pengetahuan</a:t>
            </a:r>
            <a:r>
              <a:rPr lang="en-ID" dirty="0"/>
              <a:t>.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dirty="0"/>
              <a:t>(Richard </a:t>
            </a:r>
            <a:r>
              <a:rPr lang="en-ID" dirty="0" err="1"/>
              <a:t>Beckhard</a:t>
            </a:r>
            <a:r>
              <a:rPr lang="en-ID" dirty="0"/>
              <a:t>)</a:t>
            </a:r>
            <a:endParaRPr dirty="0"/>
          </a:p>
        </p:txBody>
      </p:sp>
      <p:sp>
        <p:nvSpPr>
          <p:cNvPr id="1330" name="Google Shape;1330;p4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sp>
        <p:nvSpPr>
          <p:cNvPr id="1331" name="Google Shape;1331;p44"/>
          <p:cNvSpPr txBox="1">
            <a:spLocks noGrp="1"/>
          </p:cNvSpPr>
          <p:nvPr>
            <p:ph type="sldNum" idx="12"/>
          </p:nvPr>
        </p:nvSpPr>
        <p:spPr>
          <a:xfrm rot="-5400000">
            <a:off x="6653921" y="2403000"/>
            <a:ext cx="4064400" cy="3384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sp>
        <p:nvSpPr>
          <p:cNvPr id="1332" name="Google Shape;1332;p44"/>
          <p:cNvSpPr txBox="1">
            <a:spLocks noGrp="1"/>
          </p:cNvSpPr>
          <p:nvPr>
            <p:ph type="subTitle" idx="1"/>
          </p:nvPr>
        </p:nvSpPr>
        <p:spPr>
          <a:xfrm rot="-5400000">
            <a:off x="5523775" y="2464200"/>
            <a:ext cx="4064400" cy="2160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dirty="0"/>
              <a:t>Organizational Development</a:t>
            </a:r>
          </a:p>
        </p:txBody>
      </p:sp>
      <p:sp>
        <p:nvSpPr>
          <p:cNvPr id="1333" name="Google Shape;1333;p44"/>
          <p:cNvSpPr txBox="1">
            <a:spLocks noGrp="1"/>
          </p:cNvSpPr>
          <p:nvPr>
            <p:ph type="subTitle" idx="2"/>
          </p:nvPr>
        </p:nvSpPr>
        <p:spPr>
          <a:xfrm rot="-5400000">
            <a:off x="7158948" y="1448100"/>
            <a:ext cx="2032200" cy="2160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✕  ✕  ✕  ✕  ✕  ✕</a:t>
            </a:r>
            <a:endParaRPr/>
          </a:p>
        </p:txBody>
      </p:sp>
      <p:sp>
        <p:nvSpPr>
          <p:cNvPr id="1334" name="Google Shape;1334;p44"/>
          <p:cNvSpPr txBox="1">
            <a:spLocks noGrp="1"/>
          </p:cNvSpPr>
          <p:nvPr>
            <p:ph type="subTitle" idx="3"/>
          </p:nvPr>
        </p:nvSpPr>
        <p:spPr>
          <a:xfrm rot="-5400000">
            <a:off x="5739775" y="2464200"/>
            <a:ext cx="4064400" cy="2160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Disusun oleh Muhammad Fadillah Arsa</a:t>
            </a:r>
            <a:endParaRPr dirty="0"/>
          </a:p>
        </p:txBody>
      </p:sp>
      <p:sp>
        <p:nvSpPr>
          <p:cNvPr id="1335" name="Google Shape;1335;p44"/>
          <p:cNvSpPr txBox="1">
            <a:spLocks noGrp="1"/>
          </p:cNvSpPr>
          <p:nvPr>
            <p:ph type="subTitle" idx="4"/>
          </p:nvPr>
        </p:nvSpPr>
        <p:spPr>
          <a:xfrm rot="-5400000">
            <a:off x="7865148" y="4186500"/>
            <a:ext cx="619800" cy="2160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2022</a:t>
            </a:r>
            <a:endParaRPr/>
          </a:p>
        </p:txBody>
      </p:sp>
      <p:cxnSp>
        <p:nvCxnSpPr>
          <p:cNvPr id="1336" name="Google Shape;1336;p44"/>
          <p:cNvCxnSpPr/>
          <p:nvPr/>
        </p:nvCxnSpPr>
        <p:spPr>
          <a:xfrm>
            <a:off x="2971800" y="4002307"/>
            <a:ext cx="22860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" name="Google Shape;1280;p41">
            <a:extLst>
              <a:ext uri="{FF2B5EF4-FFF2-40B4-BE49-F238E27FC236}">
                <a16:creationId xmlns:a16="http://schemas.microsoft.com/office/drawing/2014/main" id="{4E888D66-CDEB-72E4-CEC1-D938B7692ACB}"/>
              </a:ext>
            </a:extLst>
          </p:cNvPr>
          <p:cNvSpPr txBox="1">
            <a:spLocks/>
          </p:cNvSpPr>
          <p:nvPr/>
        </p:nvSpPr>
        <p:spPr>
          <a:xfrm>
            <a:off x="641636" y="4496687"/>
            <a:ext cx="6487866" cy="215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"/>
              <a:buNone/>
              <a:defRPr sz="26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 Medium"/>
              <a:buNone/>
              <a:defRPr sz="25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 Medium"/>
              <a:buNone/>
              <a:defRPr sz="25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 Medium"/>
              <a:buNone/>
              <a:defRPr sz="25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 Medium"/>
              <a:buNone/>
              <a:defRPr sz="25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 Medium"/>
              <a:buNone/>
              <a:defRPr sz="25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 Medium"/>
              <a:buNone/>
              <a:defRPr sz="25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 Medium"/>
              <a:buNone/>
              <a:defRPr sz="25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 Medium"/>
              <a:buNone/>
              <a:defRPr sz="25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marL="0" indent="0" algn="l"/>
            <a:r>
              <a:rPr lang="en-ID" sz="900" dirty="0" err="1"/>
              <a:t>Referensi</a:t>
            </a:r>
            <a:r>
              <a:rPr lang="en-ID" sz="900" dirty="0"/>
              <a:t>: Cummings &amp; Worley. (2009). Organization Development &amp; Change. Mason: South-Western.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2" name="Google Shape;1292;p42"/>
          <p:cNvSpPr txBox="1">
            <a:spLocks noGrp="1"/>
          </p:cNvSpPr>
          <p:nvPr>
            <p:ph type="title"/>
          </p:nvPr>
        </p:nvSpPr>
        <p:spPr>
          <a:xfrm>
            <a:off x="1094400" y="540000"/>
            <a:ext cx="6040800" cy="532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/>
              <a:t>BERKAITAN ERAT DENGAN PERUBAHAN</a:t>
            </a:r>
            <a:endParaRPr sz="2400" dirty="0"/>
          </a:p>
        </p:txBody>
      </p:sp>
      <p:sp>
        <p:nvSpPr>
          <p:cNvPr id="1293" name="Google Shape;1293;p42"/>
          <p:cNvSpPr txBox="1">
            <a:spLocks noGrp="1"/>
          </p:cNvSpPr>
          <p:nvPr>
            <p:ph type="body" idx="5"/>
          </p:nvPr>
        </p:nvSpPr>
        <p:spPr>
          <a:xfrm>
            <a:off x="1094400" y="1355900"/>
            <a:ext cx="4378553" cy="29718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dirty="0"/>
              <a:t>Pengembangan Organisasi berkaitan erat dengan adanya perubahan.</a:t>
            </a:r>
            <a:endParaRPr dirty="0"/>
          </a:p>
          <a:p>
            <a:pPr marL="457200" lvl="0" indent="-317500" algn="l" rtl="0">
              <a:spcBef>
                <a:spcPts val="1000"/>
              </a:spcBef>
              <a:spcAft>
                <a:spcPts val="0"/>
              </a:spcAft>
              <a:buSzPts val="1400"/>
              <a:buChar char="●"/>
            </a:pPr>
            <a:r>
              <a:rPr lang="en" dirty="0"/>
              <a:t>Berdasarkan teori Lewin, proses perubahan terjadi dalam tiga tahap:</a:t>
            </a:r>
            <a:br>
              <a:rPr lang="en" dirty="0"/>
            </a:br>
            <a:br>
              <a:rPr lang="en" dirty="0"/>
            </a:br>
            <a:r>
              <a:rPr lang="en" dirty="0"/>
              <a:t>1. Unfreezing: </a:t>
            </a:r>
            <a:r>
              <a:rPr lang="en-ID" dirty="0"/>
              <a:t> </a:t>
            </a:r>
            <a:r>
              <a:rPr lang="en-ID" dirty="0" err="1"/>
              <a:t>melibatkan</a:t>
            </a:r>
            <a:r>
              <a:rPr lang="en-ID" dirty="0"/>
              <a:t> </a:t>
            </a:r>
            <a:r>
              <a:rPr lang="en-ID" dirty="0" err="1"/>
              <a:t>pengurangan</a:t>
            </a:r>
            <a:r>
              <a:rPr lang="en-ID" dirty="0"/>
              <a:t> </a:t>
            </a:r>
            <a:r>
              <a:rPr lang="en-ID" dirty="0" err="1"/>
              <a:t>kekuatan-kekuatan</a:t>
            </a:r>
            <a:r>
              <a:rPr lang="en-ID" dirty="0"/>
              <a:t> yang </a:t>
            </a:r>
            <a:r>
              <a:rPr lang="en-ID" dirty="0" err="1"/>
              <a:t>mempertahankan</a:t>
            </a:r>
            <a:r>
              <a:rPr lang="en-ID" dirty="0"/>
              <a:t> </a:t>
            </a:r>
            <a:r>
              <a:rPr lang="en-ID" dirty="0" err="1"/>
              <a:t>perilaku</a:t>
            </a:r>
            <a:r>
              <a:rPr lang="en-ID" dirty="0"/>
              <a:t> </a:t>
            </a:r>
            <a:r>
              <a:rPr lang="en-ID" dirty="0" err="1"/>
              <a:t>organisasi</a:t>
            </a:r>
            <a:r>
              <a:rPr lang="en-ID" dirty="0"/>
              <a:t>.</a:t>
            </a:r>
            <a:br>
              <a:rPr lang="en" dirty="0"/>
            </a:br>
            <a:r>
              <a:rPr lang="en" dirty="0"/>
              <a:t>2. Moving: </a:t>
            </a:r>
            <a:r>
              <a:rPr lang="en-ID" dirty="0" err="1"/>
              <a:t>Menggeser</a:t>
            </a:r>
            <a:r>
              <a:rPr lang="en-ID" dirty="0"/>
              <a:t> </a:t>
            </a:r>
            <a:r>
              <a:rPr lang="en-ID" dirty="0" err="1"/>
              <a:t>perilaku</a:t>
            </a:r>
            <a:r>
              <a:rPr lang="en-ID" dirty="0"/>
              <a:t> </a:t>
            </a:r>
            <a:r>
              <a:rPr lang="en-ID" dirty="0" err="1"/>
              <a:t>organisasi</a:t>
            </a:r>
            <a:r>
              <a:rPr lang="en-ID" dirty="0"/>
              <a:t>, </a:t>
            </a:r>
            <a:r>
              <a:rPr lang="en-ID" dirty="0" err="1"/>
              <a:t>departemen</a:t>
            </a:r>
            <a:r>
              <a:rPr lang="en-ID" dirty="0"/>
              <a:t>,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individu</a:t>
            </a:r>
            <a:r>
              <a:rPr lang="en-ID" dirty="0"/>
              <a:t> </a:t>
            </a:r>
            <a:r>
              <a:rPr lang="en-ID" dirty="0" err="1"/>
              <a:t>ke</a:t>
            </a:r>
            <a:r>
              <a:rPr lang="en-ID" dirty="0"/>
              <a:t> </a:t>
            </a:r>
            <a:r>
              <a:rPr lang="en-ID" dirty="0" err="1"/>
              <a:t>tingkat</a:t>
            </a:r>
            <a:r>
              <a:rPr lang="en-ID" dirty="0"/>
              <a:t> yang </a:t>
            </a:r>
            <a:r>
              <a:rPr lang="en-ID" dirty="0" err="1"/>
              <a:t>baru</a:t>
            </a:r>
            <a:r>
              <a:rPr lang="en-ID" dirty="0"/>
              <a:t>.</a:t>
            </a:r>
            <a:br>
              <a:rPr lang="en-ID" dirty="0"/>
            </a:br>
            <a:r>
              <a:rPr lang="en-ID" dirty="0"/>
              <a:t>3. Refreezing: </a:t>
            </a:r>
            <a:r>
              <a:rPr lang="en-ID" dirty="0" err="1"/>
              <a:t>Menstabilkan</a:t>
            </a:r>
            <a:r>
              <a:rPr lang="en-ID" dirty="0"/>
              <a:t> </a:t>
            </a:r>
            <a:r>
              <a:rPr lang="en-ID" dirty="0" err="1"/>
              <a:t>organisasi</a:t>
            </a:r>
            <a:r>
              <a:rPr lang="en-ID" dirty="0"/>
              <a:t> pada </a:t>
            </a:r>
            <a:r>
              <a:rPr lang="en-ID" dirty="0" err="1"/>
              <a:t>keadaan</a:t>
            </a:r>
            <a:r>
              <a:rPr lang="en-ID" dirty="0"/>
              <a:t> </a:t>
            </a:r>
            <a:r>
              <a:rPr lang="en-ID" dirty="0" err="1"/>
              <a:t>keseimbangan</a:t>
            </a:r>
            <a:r>
              <a:rPr lang="en-ID" dirty="0"/>
              <a:t> </a:t>
            </a:r>
            <a:r>
              <a:rPr lang="en-ID" dirty="0" err="1"/>
              <a:t>baru</a:t>
            </a:r>
            <a:r>
              <a:rPr lang="en-ID" dirty="0"/>
              <a:t>.</a:t>
            </a:r>
          </a:p>
        </p:txBody>
      </p:sp>
      <p:sp>
        <p:nvSpPr>
          <p:cNvPr id="1294" name="Google Shape;1294;p4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sp>
        <p:nvSpPr>
          <p:cNvPr id="1296" name="Google Shape;1296;p42"/>
          <p:cNvSpPr txBox="1">
            <a:spLocks noGrp="1"/>
          </p:cNvSpPr>
          <p:nvPr>
            <p:ph type="sldNum" idx="12"/>
          </p:nvPr>
        </p:nvSpPr>
        <p:spPr>
          <a:xfrm rot="-5400000">
            <a:off x="6653921" y="2403000"/>
            <a:ext cx="4064400" cy="3384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 dirty="0"/>
          </a:p>
        </p:txBody>
      </p:sp>
      <p:cxnSp>
        <p:nvCxnSpPr>
          <p:cNvPr id="1300" name="Google Shape;1300;p42"/>
          <p:cNvCxnSpPr/>
          <p:nvPr/>
        </p:nvCxnSpPr>
        <p:spPr>
          <a:xfrm>
            <a:off x="1094400" y="1080000"/>
            <a:ext cx="30204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FFB21900-3AA8-9652-AA76-1A652583C1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8031" y="974909"/>
            <a:ext cx="2732141" cy="3518231"/>
          </a:xfrm>
          <a:prstGeom prst="rect">
            <a:avLst/>
          </a:prstGeom>
        </p:spPr>
      </p:pic>
      <p:sp>
        <p:nvSpPr>
          <p:cNvPr id="13" name="Google Shape;1280;p41">
            <a:extLst>
              <a:ext uri="{FF2B5EF4-FFF2-40B4-BE49-F238E27FC236}">
                <a16:creationId xmlns:a16="http://schemas.microsoft.com/office/drawing/2014/main" id="{BB1A9011-9707-D634-4B92-60F0DC613A87}"/>
              </a:ext>
            </a:extLst>
          </p:cNvPr>
          <p:cNvSpPr txBox="1">
            <a:spLocks/>
          </p:cNvSpPr>
          <p:nvPr/>
        </p:nvSpPr>
        <p:spPr>
          <a:xfrm>
            <a:off x="641636" y="4496687"/>
            <a:ext cx="6487866" cy="215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"/>
              <a:buNone/>
              <a:defRPr sz="26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 Medium"/>
              <a:buNone/>
              <a:defRPr sz="25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 Medium"/>
              <a:buNone/>
              <a:defRPr sz="25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 Medium"/>
              <a:buNone/>
              <a:defRPr sz="25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 Medium"/>
              <a:buNone/>
              <a:defRPr sz="25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 Medium"/>
              <a:buNone/>
              <a:defRPr sz="25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 Medium"/>
              <a:buNone/>
              <a:defRPr sz="25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 Medium"/>
              <a:buNone/>
              <a:defRPr sz="25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 Medium"/>
              <a:buNone/>
              <a:defRPr sz="25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marL="0" indent="0" algn="l"/>
            <a:r>
              <a:rPr lang="en-ID" sz="900" dirty="0" err="1"/>
              <a:t>Referensi</a:t>
            </a:r>
            <a:r>
              <a:rPr lang="en-ID" sz="900" dirty="0"/>
              <a:t>: Cummings &amp; Worley. (2009). Organization Development &amp; Change. Mason: South-Western.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7" name="Google Shape;1547;p52"/>
          <p:cNvSpPr txBox="1">
            <a:spLocks noGrp="1"/>
          </p:cNvSpPr>
          <p:nvPr>
            <p:ph type="subTitle" idx="9"/>
          </p:nvPr>
        </p:nvSpPr>
        <p:spPr>
          <a:xfrm>
            <a:off x="1812113" y="2703900"/>
            <a:ext cx="5024229" cy="5040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dirty="0"/>
              <a:t>Terhapusnya </a:t>
            </a:r>
            <a:r>
              <a:rPr lang="en-ID" dirty="0" err="1"/>
              <a:t>hambatan</a:t>
            </a:r>
            <a:r>
              <a:rPr lang="en-ID" dirty="0"/>
              <a:t> </a:t>
            </a:r>
            <a:r>
              <a:rPr lang="en-ID" dirty="0" err="1"/>
              <a:t>hambatan</a:t>
            </a:r>
            <a:r>
              <a:rPr lang="en-ID" dirty="0"/>
              <a:t> </a:t>
            </a:r>
            <a:r>
              <a:rPr lang="en-ID" dirty="0" err="1"/>
              <a:t>komunikasi</a:t>
            </a:r>
            <a:r>
              <a:rPr lang="en-ID" dirty="0"/>
              <a:t> </a:t>
            </a:r>
            <a:r>
              <a:rPr lang="en-ID" dirty="0" err="1"/>
              <a:t>antara</a:t>
            </a:r>
            <a:r>
              <a:rPr lang="en-ID" dirty="0"/>
              <a:t> </a:t>
            </a:r>
            <a:r>
              <a:rPr lang="en-ID" dirty="0" err="1"/>
              <a:t>pribadi</a:t>
            </a:r>
            <a:r>
              <a:rPr lang="en-ID" dirty="0"/>
              <a:t> dan </a:t>
            </a:r>
            <a:r>
              <a:rPr lang="en-ID" dirty="0" err="1"/>
              <a:t>kelompok</a:t>
            </a:r>
            <a:r>
              <a:rPr lang="en-ID" dirty="0"/>
              <a:t>. </a:t>
            </a:r>
            <a:endParaRPr dirty="0"/>
          </a:p>
        </p:txBody>
      </p:sp>
      <p:grpSp>
        <p:nvGrpSpPr>
          <p:cNvPr id="1549" name="Google Shape;1549;p52"/>
          <p:cNvGrpSpPr/>
          <p:nvPr/>
        </p:nvGrpSpPr>
        <p:grpSpPr>
          <a:xfrm>
            <a:off x="1094400" y="2740200"/>
            <a:ext cx="616200" cy="431400"/>
            <a:chOff x="1094400" y="3711900"/>
            <a:chExt cx="616200" cy="431400"/>
          </a:xfrm>
        </p:grpSpPr>
        <p:sp>
          <p:nvSpPr>
            <p:cNvPr id="1550" name="Google Shape;1550;p52"/>
            <p:cNvSpPr/>
            <p:nvPr/>
          </p:nvSpPr>
          <p:spPr>
            <a:xfrm>
              <a:off x="1094400" y="3711900"/>
              <a:ext cx="432000" cy="4314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551" name="Google Shape;1551;p52"/>
            <p:cNvSpPr/>
            <p:nvPr/>
          </p:nvSpPr>
          <p:spPr>
            <a:xfrm rot="5400000" flipH="1">
              <a:off x="1593900" y="3873600"/>
              <a:ext cx="125400" cy="108000"/>
            </a:xfrm>
            <a:prstGeom prst="triangle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55" name="Google Shape;1555;p52"/>
          <p:cNvSpPr txBox="1">
            <a:spLocks noGrp="1"/>
          </p:cNvSpPr>
          <p:nvPr>
            <p:ph type="subTitle" idx="7"/>
          </p:nvPr>
        </p:nvSpPr>
        <p:spPr>
          <a:xfrm>
            <a:off x="1837427" y="1293035"/>
            <a:ext cx="4973602" cy="3147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dirty="0" err="1"/>
              <a:t>Hubungan</a:t>
            </a:r>
            <a:r>
              <a:rPr lang="en-ID" dirty="0"/>
              <a:t> yang </a:t>
            </a:r>
            <a:r>
              <a:rPr lang="en-ID" dirty="0" err="1"/>
              <a:t>lebih</a:t>
            </a:r>
            <a:r>
              <a:rPr lang="en-ID" dirty="0"/>
              <a:t> </a:t>
            </a:r>
            <a:r>
              <a:rPr lang="en-ID" dirty="0" err="1"/>
              <a:t>efektif</a:t>
            </a:r>
            <a:r>
              <a:rPr lang="en-ID" dirty="0"/>
              <a:t> </a:t>
            </a:r>
            <a:r>
              <a:rPr lang="en-ID" dirty="0" err="1"/>
              <a:t>antara</a:t>
            </a:r>
            <a:r>
              <a:rPr lang="en-ID" dirty="0"/>
              <a:t> </a:t>
            </a:r>
            <a:r>
              <a:rPr lang="en-ID" dirty="0" err="1"/>
              <a:t>departemen</a:t>
            </a:r>
            <a:r>
              <a:rPr lang="en-ID" dirty="0"/>
              <a:t>, divisi dan </a:t>
            </a:r>
            <a:r>
              <a:rPr lang="en-ID" dirty="0" err="1"/>
              <a:t>kelompok</a:t>
            </a:r>
            <a:r>
              <a:rPr lang="en-ID" dirty="0"/>
              <a:t> </a:t>
            </a:r>
            <a:r>
              <a:rPr lang="en-ID" dirty="0" err="1"/>
              <a:t>kelompok</a:t>
            </a:r>
            <a:r>
              <a:rPr lang="en-ID" dirty="0"/>
              <a:t> </a:t>
            </a:r>
            <a:r>
              <a:rPr lang="en-ID" dirty="0" err="1"/>
              <a:t>kerja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organisasi</a:t>
            </a:r>
            <a:r>
              <a:rPr lang="en-ID" dirty="0"/>
              <a:t>.</a:t>
            </a:r>
          </a:p>
        </p:txBody>
      </p:sp>
      <p:sp>
        <p:nvSpPr>
          <p:cNvPr id="1558" name="Google Shape;1558;p52"/>
          <p:cNvSpPr txBox="1">
            <a:spLocks noGrp="1"/>
          </p:cNvSpPr>
          <p:nvPr>
            <p:ph type="subTitle" idx="5"/>
          </p:nvPr>
        </p:nvSpPr>
        <p:spPr>
          <a:xfrm>
            <a:off x="1786800" y="1995450"/>
            <a:ext cx="5474102" cy="5040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Hubungan</a:t>
            </a:r>
            <a:r>
              <a:rPr lang="en-US" dirty="0"/>
              <a:t> </a:t>
            </a:r>
            <a:r>
              <a:rPr lang="en-ID" dirty="0" err="1"/>
              <a:t>pribadi</a:t>
            </a:r>
            <a:r>
              <a:rPr lang="en-ID" dirty="0"/>
              <a:t> yang </a:t>
            </a:r>
            <a:r>
              <a:rPr lang="en-ID" dirty="0" err="1"/>
              <a:t>lebih</a:t>
            </a:r>
            <a:r>
              <a:rPr lang="en-ID" dirty="0"/>
              <a:t> </a:t>
            </a:r>
            <a:r>
              <a:rPr lang="en-ID" dirty="0" err="1"/>
              <a:t>efektif</a:t>
            </a:r>
            <a:r>
              <a:rPr lang="en-ID" dirty="0"/>
              <a:t> </a:t>
            </a:r>
            <a:r>
              <a:rPr lang="en-ID" dirty="0" err="1"/>
              <a:t>antara</a:t>
            </a:r>
            <a:r>
              <a:rPr lang="en-ID" dirty="0"/>
              <a:t> </a:t>
            </a:r>
            <a:r>
              <a:rPr lang="en-ID" dirty="0" err="1"/>
              <a:t>manajer</a:t>
            </a:r>
            <a:r>
              <a:rPr lang="en-ID" dirty="0"/>
              <a:t> dan </a:t>
            </a:r>
            <a:r>
              <a:rPr lang="en-ID" dirty="0" err="1"/>
              <a:t>karyawan</a:t>
            </a:r>
            <a:r>
              <a:rPr lang="en-ID" dirty="0"/>
              <a:t> pada </a:t>
            </a:r>
            <a:r>
              <a:rPr lang="en-ID" dirty="0" err="1"/>
              <a:t>semua</a:t>
            </a:r>
            <a:r>
              <a:rPr lang="en-ID" dirty="0"/>
              <a:t> </a:t>
            </a:r>
            <a:r>
              <a:rPr lang="en-ID" dirty="0" err="1"/>
              <a:t>jenjang</a:t>
            </a:r>
            <a:r>
              <a:rPr lang="en-ID" dirty="0"/>
              <a:t> </a:t>
            </a:r>
            <a:r>
              <a:rPr lang="en-ID" dirty="0" err="1"/>
              <a:t>organisasi</a:t>
            </a:r>
            <a:r>
              <a:rPr lang="en-ID" dirty="0"/>
              <a:t>.</a:t>
            </a:r>
            <a:endParaRPr dirty="0"/>
          </a:p>
        </p:txBody>
      </p:sp>
      <p:sp>
        <p:nvSpPr>
          <p:cNvPr id="1562" name="Google Shape;1562;p52"/>
          <p:cNvSpPr txBox="1">
            <a:spLocks noGrp="1"/>
          </p:cNvSpPr>
          <p:nvPr>
            <p:ph type="title" idx="19"/>
          </p:nvPr>
        </p:nvSpPr>
        <p:spPr>
          <a:xfrm>
            <a:off x="1094400" y="540000"/>
            <a:ext cx="6040800" cy="532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/>
              <a:t>MANFAAT ORGANIZATIONAL DEVELOPMENT</a:t>
            </a:r>
            <a:endParaRPr sz="2000" dirty="0"/>
          </a:p>
        </p:txBody>
      </p:sp>
      <p:sp>
        <p:nvSpPr>
          <p:cNvPr id="1563" name="Google Shape;1563;p5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grpSp>
        <p:nvGrpSpPr>
          <p:cNvPr id="1564" name="Google Shape;1564;p52"/>
          <p:cNvGrpSpPr/>
          <p:nvPr/>
        </p:nvGrpSpPr>
        <p:grpSpPr>
          <a:xfrm>
            <a:off x="1094400" y="2094450"/>
            <a:ext cx="616200" cy="431400"/>
            <a:chOff x="1094400" y="2548800"/>
            <a:chExt cx="616200" cy="431400"/>
          </a:xfrm>
        </p:grpSpPr>
        <p:sp>
          <p:nvSpPr>
            <p:cNvPr id="1565" name="Google Shape;1565;p52"/>
            <p:cNvSpPr/>
            <p:nvPr/>
          </p:nvSpPr>
          <p:spPr>
            <a:xfrm>
              <a:off x="1094400" y="2548800"/>
              <a:ext cx="432000" cy="4314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566" name="Google Shape;1566;p52"/>
            <p:cNvSpPr/>
            <p:nvPr/>
          </p:nvSpPr>
          <p:spPr>
            <a:xfrm rot="5400000" flipH="1">
              <a:off x="1593900" y="2710500"/>
              <a:ext cx="125400" cy="108000"/>
            </a:xfrm>
            <a:prstGeom prst="triangle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67" name="Google Shape;1567;p52"/>
          <p:cNvGrpSpPr/>
          <p:nvPr/>
        </p:nvGrpSpPr>
        <p:grpSpPr>
          <a:xfrm>
            <a:off x="1094400" y="1386000"/>
            <a:ext cx="616200" cy="431400"/>
            <a:chOff x="1094400" y="1386000"/>
            <a:chExt cx="616200" cy="431400"/>
          </a:xfrm>
        </p:grpSpPr>
        <p:sp>
          <p:nvSpPr>
            <p:cNvPr id="1568" name="Google Shape;1568;p52"/>
            <p:cNvSpPr/>
            <p:nvPr/>
          </p:nvSpPr>
          <p:spPr>
            <a:xfrm>
              <a:off x="1094400" y="1386000"/>
              <a:ext cx="432000" cy="4314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569" name="Google Shape;1569;p52"/>
            <p:cNvSpPr/>
            <p:nvPr/>
          </p:nvSpPr>
          <p:spPr>
            <a:xfrm rot="5400000" flipH="1">
              <a:off x="1593900" y="1547700"/>
              <a:ext cx="125400" cy="108000"/>
            </a:xfrm>
            <a:prstGeom prst="triangle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79" name="Google Shape;1579;p52"/>
          <p:cNvSpPr txBox="1">
            <a:spLocks noGrp="1"/>
          </p:cNvSpPr>
          <p:nvPr>
            <p:ph type="subTitle" idx="1"/>
          </p:nvPr>
        </p:nvSpPr>
        <p:spPr>
          <a:xfrm rot="-5400000">
            <a:off x="5523775" y="2464200"/>
            <a:ext cx="4064400" cy="2160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dirty="0"/>
              <a:t>Organizational Development</a:t>
            </a:r>
          </a:p>
        </p:txBody>
      </p:sp>
      <p:sp>
        <p:nvSpPr>
          <p:cNvPr id="1580" name="Google Shape;1580;p52"/>
          <p:cNvSpPr txBox="1">
            <a:spLocks noGrp="1"/>
          </p:cNvSpPr>
          <p:nvPr>
            <p:ph type="sldNum" idx="12"/>
          </p:nvPr>
        </p:nvSpPr>
        <p:spPr>
          <a:xfrm rot="-5400000">
            <a:off x="6653921" y="2403000"/>
            <a:ext cx="4064400" cy="3384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sp>
        <p:nvSpPr>
          <p:cNvPr id="1581" name="Google Shape;1581;p52"/>
          <p:cNvSpPr txBox="1">
            <a:spLocks noGrp="1"/>
          </p:cNvSpPr>
          <p:nvPr>
            <p:ph type="subTitle" idx="2"/>
          </p:nvPr>
        </p:nvSpPr>
        <p:spPr>
          <a:xfrm rot="-5400000">
            <a:off x="7158948" y="1448100"/>
            <a:ext cx="2032200" cy="2160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✕  ✕  ✕  ✕  ✕  ✕</a:t>
            </a:r>
            <a:endParaRPr/>
          </a:p>
        </p:txBody>
      </p:sp>
      <p:sp>
        <p:nvSpPr>
          <p:cNvPr id="1582" name="Google Shape;1582;p52"/>
          <p:cNvSpPr txBox="1">
            <a:spLocks noGrp="1"/>
          </p:cNvSpPr>
          <p:nvPr>
            <p:ph type="subTitle" idx="3"/>
          </p:nvPr>
        </p:nvSpPr>
        <p:spPr>
          <a:xfrm rot="-5400000">
            <a:off x="5739775" y="2464200"/>
            <a:ext cx="4064400" cy="2160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dirty="0" err="1"/>
              <a:t>Disusun</a:t>
            </a:r>
            <a:r>
              <a:rPr lang="en-ID" dirty="0"/>
              <a:t> oleh Muhammad Fadillah Arsa</a:t>
            </a:r>
          </a:p>
        </p:txBody>
      </p:sp>
      <p:sp>
        <p:nvSpPr>
          <p:cNvPr id="1583" name="Google Shape;1583;p52"/>
          <p:cNvSpPr txBox="1">
            <a:spLocks noGrp="1"/>
          </p:cNvSpPr>
          <p:nvPr>
            <p:ph type="subTitle" idx="4"/>
          </p:nvPr>
        </p:nvSpPr>
        <p:spPr>
          <a:xfrm rot="-5400000">
            <a:off x="7865148" y="4186500"/>
            <a:ext cx="619800" cy="2160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2022</a:t>
            </a:r>
            <a:endParaRPr/>
          </a:p>
        </p:txBody>
      </p:sp>
      <p:cxnSp>
        <p:nvCxnSpPr>
          <p:cNvPr id="1635" name="Google Shape;1635;p52"/>
          <p:cNvCxnSpPr/>
          <p:nvPr/>
        </p:nvCxnSpPr>
        <p:spPr>
          <a:xfrm>
            <a:off x="1094400" y="1080000"/>
            <a:ext cx="30204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5" name="Google Shape;1547;p52">
            <a:extLst>
              <a:ext uri="{FF2B5EF4-FFF2-40B4-BE49-F238E27FC236}">
                <a16:creationId xmlns:a16="http://schemas.microsoft.com/office/drawing/2014/main" id="{6A2CDB17-8804-30B3-907C-81CF6716F043}"/>
              </a:ext>
            </a:extLst>
          </p:cNvPr>
          <p:cNvSpPr txBox="1">
            <a:spLocks/>
          </p:cNvSpPr>
          <p:nvPr/>
        </p:nvSpPr>
        <p:spPr>
          <a:xfrm>
            <a:off x="1812113" y="3412350"/>
            <a:ext cx="5024229" cy="5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 algn="l"/>
            <a:r>
              <a:rPr lang="en-ID" dirty="0" err="1"/>
              <a:t>Berkembangnya</a:t>
            </a:r>
            <a:r>
              <a:rPr lang="en-ID" dirty="0"/>
              <a:t> </a:t>
            </a:r>
            <a:r>
              <a:rPr lang="en-ID" dirty="0" err="1"/>
              <a:t>iklim</a:t>
            </a:r>
            <a:r>
              <a:rPr lang="en-ID" dirty="0"/>
              <a:t> yang </a:t>
            </a:r>
            <a:r>
              <a:rPr lang="en-ID" dirty="0" err="1"/>
              <a:t>ditandai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saling</a:t>
            </a:r>
            <a:r>
              <a:rPr lang="en-ID" dirty="0"/>
              <a:t> </a:t>
            </a:r>
            <a:r>
              <a:rPr lang="en-ID" dirty="0" err="1"/>
              <a:t>percaya</a:t>
            </a:r>
            <a:r>
              <a:rPr lang="en-ID" dirty="0"/>
              <a:t>, dan </a:t>
            </a:r>
            <a:r>
              <a:rPr lang="en-ID" dirty="0" err="1"/>
              <a:t>keterbukaan</a:t>
            </a:r>
            <a:r>
              <a:rPr lang="en-ID" dirty="0"/>
              <a:t> yang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memotivasi</a:t>
            </a:r>
            <a:r>
              <a:rPr lang="en-ID" dirty="0"/>
              <a:t> </a:t>
            </a:r>
            <a:r>
              <a:rPr lang="en-ID" dirty="0" err="1"/>
              <a:t>serta</a:t>
            </a:r>
            <a:r>
              <a:rPr lang="en-ID" dirty="0"/>
              <a:t> </a:t>
            </a:r>
            <a:r>
              <a:rPr lang="en-ID" dirty="0" err="1"/>
              <a:t>menantang</a:t>
            </a:r>
            <a:r>
              <a:rPr lang="en-ID" dirty="0"/>
              <a:t> </a:t>
            </a:r>
            <a:r>
              <a:rPr lang="en-ID" dirty="0" err="1"/>
              <a:t>anggota</a:t>
            </a:r>
            <a:r>
              <a:rPr lang="en-ID" dirty="0"/>
              <a:t> </a:t>
            </a:r>
            <a:r>
              <a:rPr lang="en-ID" dirty="0" err="1"/>
              <a:t>organisasi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lebih</a:t>
            </a:r>
            <a:r>
              <a:rPr lang="en-ID" dirty="0"/>
              <a:t> </a:t>
            </a:r>
            <a:r>
              <a:rPr lang="en-ID" dirty="0" err="1"/>
              <a:t>berprestasi</a:t>
            </a:r>
            <a:r>
              <a:rPr lang="en-ID" dirty="0"/>
              <a:t>.</a:t>
            </a:r>
          </a:p>
        </p:txBody>
      </p:sp>
      <p:grpSp>
        <p:nvGrpSpPr>
          <p:cNvPr id="116" name="Google Shape;1549;p52">
            <a:extLst>
              <a:ext uri="{FF2B5EF4-FFF2-40B4-BE49-F238E27FC236}">
                <a16:creationId xmlns:a16="http://schemas.microsoft.com/office/drawing/2014/main" id="{02C7B187-7153-F826-1DF8-F3D2DA401004}"/>
              </a:ext>
            </a:extLst>
          </p:cNvPr>
          <p:cNvGrpSpPr/>
          <p:nvPr/>
        </p:nvGrpSpPr>
        <p:grpSpPr>
          <a:xfrm>
            <a:off x="1094400" y="3448650"/>
            <a:ext cx="616200" cy="431400"/>
            <a:chOff x="1094400" y="3711900"/>
            <a:chExt cx="616200" cy="431400"/>
          </a:xfrm>
        </p:grpSpPr>
        <p:sp>
          <p:nvSpPr>
            <p:cNvPr id="117" name="Google Shape;1550;p52">
              <a:extLst>
                <a:ext uri="{FF2B5EF4-FFF2-40B4-BE49-F238E27FC236}">
                  <a16:creationId xmlns:a16="http://schemas.microsoft.com/office/drawing/2014/main" id="{89473E60-F938-6712-59C1-90280D96FA32}"/>
                </a:ext>
              </a:extLst>
            </p:cNvPr>
            <p:cNvSpPr/>
            <p:nvPr/>
          </p:nvSpPr>
          <p:spPr>
            <a:xfrm>
              <a:off x="1094400" y="3711900"/>
              <a:ext cx="432000" cy="4314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18" name="Google Shape;1551;p52">
              <a:extLst>
                <a:ext uri="{FF2B5EF4-FFF2-40B4-BE49-F238E27FC236}">
                  <a16:creationId xmlns:a16="http://schemas.microsoft.com/office/drawing/2014/main" id="{46BBE2CA-2CE2-3F65-8E66-C934A2FB0121}"/>
                </a:ext>
              </a:extLst>
            </p:cNvPr>
            <p:cNvSpPr/>
            <p:nvPr/>
          </p:nvSpPr>
          <p:spPr>
            <a:xfrm rot="5400000" flipH="1">
              <a:off x="1593900" y="3873600"/>
              <a:ext cx="125400" cy="108000"/>
            </a:xfrm>
            <a:prstGeom prst="triangle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7" name="Google Shape;1280;p41">
            <a:extLst>
              <a:ext uri="{FF2B5EF4-FFF2-40B4-BE49-F238E27FC236}">
                <a16:creationId xmlns:a16="http://schemas.microsoft.com/office/drawing/2014/main" id="{5CD09D3C-A6FA-63E0-359B-0F8E36350E42}"/>
              </a:ext>
            </a:extLst>
          </p:cNvPr>
          <p:cNvSpPr txBox="1">
            <a:spLocks/>
          </p:cNvSpPr>
          <p:nvPr/>
        </p:nvSpPr>
        <p:spPr>
          <a:xfrm>
            <a:off x="641636" y="4496687"/>
            <a:ext cx="6487866" cy="215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"/>
              <a:buNone/>
              <a:defRPr sz="26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 Medium"/>
              <a:buNone/>
              <a:defRPr sz="25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 Medium"/>
              <a:buNone/>
              <a:defRPr sz="25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 Medium"/>
              <a:buNone/>
              <a:defRPr sz="25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 Medium"/>
              <a:buNone/>
              <a:defRPr sz="25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 Medium"/>
              <a:buNone/>
              <a:defRPr sz="25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 Medium"/>
              <a:buNone/>
              <a:defRPr sz="25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 Medium"/>
              <a:buNone/>
              <a:defRPr sz="25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 Medium"/>
              <a:buNone/>
              <a:defRPr sz="25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marL="0" indent="0" algn="l"/>
            <a:r>
              <a:rPr lang="en-ID" sz="900" dirty="0" err="1"/>
              <a:t>Referensi</a:t>
            </a:r>
            <a:r>
              <a:rPr lang="en-ID" sz="900" dirty="0"/>
              <a:t>: </a:t>
            </a:r>
            <a:r>
              <a:rPr lang="en-ID" sz="900" dirty="0" err="1"/>
              <a:t>Ika</a:t>
            </a:r>
            <a:r>
              <a:rPr lang="en-ID" sz="900" dirty="0"/>
              <a:t> </a:t>
            </a:r>
            <a:r>
              <a:rPr lang="en-ID" sz="900" dirty="0" err="1"/>
              <a:t>Rhana</a:t>
            </a:r>
            <a:r>
              <a:rPr lang="en-ID" sz="900" dirty="0"/>
              <a:t>. </a:t>
            </a:r>
            <a:r>
              <a:rPr lang="en-ID" sz="800" dirty="0"/>
              <a:t>PENGEMBANGAN ORGANISASI</a:t>
            </a:r>
            <a:r>
              <a:rPr lang="en-ID" sz="900" dirty="0"/>
              <a:t>. docplayer.info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15005EC-0A5B-97DE-326B-13D352FD50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203" y="1355900"/>
            <a:ext cx="3925468" cy="3027592"/>
          </a:xfrm>
          <a:prstGeom prst="rect">
            <a:avLst/>
          </a:prstGeom>
        </p:spPr>
      </p:pic>
      <p:sp>
        <p:nvSpPr>
          <p:cNvPr id="1292" name="Google Shape;1292;p42"/>
          <p:cNvSpPr txBox="1">
            <a:spLocks noGrp="1"/>
          </p:cNvSpPr>
          <p:nvPr>
            <p:ph type="title"/>
          </p:nvPr>
        </p:nvSpPr>
        <p:spPr>
          <a:xfrm>
            <a:off x="1094400" y="540000"/>
            <a:ext cx="6040800" cy="532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/>
              <a:t>5 METODE ORGANIZATIONAL DEVELOPMENT (1)</a:t>
            </a:r>
            <a:endParaRPr sz="2000" dirty="0"/>
          </a:p>
        </p:txBody>
      </p:sp>
      <p:sp>
        <p:nvSpPr>
          <p:cNvPr id="1293" name="Google Shape;1293;p42"/>
          <p:cNvSpPr txBox="1">
            <a:spLocks noGrp="1"/>
          </p:cNvSpPr>
          <p:nvPr>
            <p:ph type="body" idx="5"/>
          </p:nvPr>
        </p:nvSpPr>
        <p:spPr>
          <a:xfrm>
            <a:off x="1094400" y="1355900"/>
            <a:ext cx="3835453" cy="29718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482600" lvl="0" indent="-342900" algn="l" rtl="0">
              <a:spcBef>
                <a:spcPts val="0"/>
              </a:spcBef>
              <a:spcAft>
                <a:spcPts val="0"/>
              </a:spcAft>
              <a:buSzPts val="1400"/>
              <a:buFont typeface="+mj-lt"/>
              <a:buAutoNum type="arabicPeriod"/>
            </a:pPr>
            <a:r>
              <a:rPr lang="en-ID" sz="1200" dirty="0"/>
              <a:t>Secara </a:t>
            </a:r>
            <a:r>
              <a:rPr lang="en-ID" sz="1200" dirty="0" err="1"/>
              <a:t>berkelompok</a:t>
            </a:r>
            <a:r>
              <a:rPr lang="en-ID" sz="1200" dirty="0"/>
              <a:t> </a:t>
            </a:r>
            <a:r>
              <a:rPr lang="en-ID" sz="1200" dirty="0" err="1"/>
              <a:t>peserta</a:t>
            </a:r>
            <a:r>
              <a:rPr lang="en-ID" sz="1200" dirty="0"/>
              <a:t> </a:t>
            </a:r>
            <a:r>
              <a:rPr lang="en-ID" sz="1200" dirty="0" err="1"/>
              <a:t>belajar</a:t>
            </a:r>
            <a:r>
              <a:rPr lang="en-ID" sz="1200" dirty="0"/>
              <a:t> </a:t>
            </a:r>
            <a:r>
              <a:rPr lang="en-ID" sz="1200" dirty="0" err="1"/>
              <a:t>dari</a:t>
            </a:r>
            <a:r>
              <a:rPr lang="en-ID" sz="1200" dirty="0"/>
              <a:t> </a:t>
            </a:r>
            <a:r>
              <a:rPr lang="en-ID" sz="1200" dirty="0" err="1"/>
              <a:t>interaksi</a:t>
            </a:r>
            <a:r>
              <a:rPr lang="en-ID" sz="1200" dirty="0"/>
              <a:t> </a:t>
            </a:r>
            <a:r>
              <a:rPr lang="en-ID" sz="1200" dirty="0" err="1"/>
              <a:t>mereka</a:t>
            </a:r>
            <a:r>
              <a:rPr lang="en-ID" sz="1200" dirty="0"/>
              <a:t> </a:t>
            </a:r>
            <a:r>
              <a:rPr lang="en-ID" sz="1200" dirty="0" err="1"/>
              <a:t>sendiri</a:t>
            </a:r>
            <a:r>
              <a:rPr lang="en-ID" sz="1200" dirty="0"/>
              <a:t> dan </a:t>
            </a:r>
            <a:r>
              <a:rPr lang="en-ID" sz="1200" dirty="0" err="1"/>
              <a:t>kelompok</a:t>
            </a:r>
            <a:r>
              <a:rPr lang="en-ID" sz="1200" dirty="0"/>
              <a:t>, proses </a:t>
            </a:r>
            <a:r>
              <a:rPr lang="en-ID" sz="1200" dirty="0" err="1"/>
              <a:t>perkembangan</a:t>
            </a:r>
            <a:r>
              <a:rPr lang="en-ID" sz="1200" dirty="0"/>
              <a:t> </a:t>
            </a:r>
            <a:r>
              <a:rPr lang="en-ID" sz="1200" dirty="0" err="1"/>
              <a:t>tentang</a:t>
            </a:r>
            <a:r>
              <a:rPr lang="en-ID" sz="1200" dirty="0"/>
              <a:t> </a:t>
            </a:r>
            <a:r>
              <a:rPr lang="en-ID" sz="1200" dirty="0" err="1"/>
              <a:t>isu-isu</a:t>
            </a:r>
            <a:r>
              <a:rPr lang="en-ID" sz="1200" dirty="0"/>
              <a:t> </a:t>
            </a:r>
            <a:r>
              <a:rPr lang="en-ID" sz="1200" dirty="0" err="1"/>
              <a:t>seperti</a:t>
            </a:r>
            <a:r>
              <a:rPr lang="en-ID" sz="1200" dirty="0"/>
              <a:t> </a:t>
            </a:r>
            <a:r>
              <a:rPr lang="en-ID" sz="1200" dirty="0" err="1"/>
              <a:t>hubungan</a:t>
            </a:r>
            <a:r>
              <a:rPr lang="en-ID" sz="1200" dirty="0"/>
              <a:t> interpersonal, </a:t>
            </a:r>
            <a:r>
              <a:rPr lang="en-ID" sz="1200" dirty="0" err="1"/>
              <a:t>pertumbuhan</a:t>
            </a:r>
            <a:r>
              <a:rPr lang="en-ID" sz="1200" dirty="0"/>
              <a:t> </a:t>
            </a:r>
            <a:r>
              <a:rPr lang="en-ID" sz="1200" dirty="0" err="1"/>
              <a:t>pribadi</a:t>
            </a:r>
            <a:r>
              <a:rPr lang="en-ID" sz="1200" dirty="0"/>
              <a:t>, </a:t>
            </a:r>
            <a:r>
              <a:rPr lang="en-ID" sz="1200" dirty="0" err="1"/>
              <a:t>kepemimpinan</a:t>
            </a:r>
            <a:r>
              <a:rPr lang="en-ID" sz="1200" dirty="0"/>
              <a:t>, dan </a:t>
            </a:r>
            <a:r>
              <a:rPr lang="en-ID" sz="1200" dirty="0" err="1"/>
              <a:t>dinamika</a:t>
            </a:r>
            <a:r>
              <a:rPr lang="en-ID" sz="1200" dirty="0"/>
              <a:t> </a:t>
            </a:r>
            <a:r>
              <a:rPr lang="en-ID" sz="1200" dirty="0" err="1"/>
              <a:t>kelompok</a:t>
            </a:r>
            <a:r>
              <a:rPr lang="en-ID" sz="1200" dirty="0"/>
              <a:t>.</a:t>
            </a:r>
          </a:p>
          <a:p>
            <a:pPr marL="482600" lvl="0" indent="-342900" algn="l" rtl="0">
              <a:spcBef>
                <a:spcPts val="0"/>
              </a:spcBef>
              <a:spcAft>
                <a:spcPts val="0"/>
              </a:spcAft>
              <a:buSzPts val="1400"/>
              <a:buFont typeface="+mj-lt"/>
              <a:buAutoNum type="arabicPeriod"/>
            </a:pPr>
            <a:endParaRPr lang="en-ID" sz="1200" dirty="0"/>
          </a:p>
          <a:p>
            <a:pPr marL="482600" lvl="0" indent="-342900" algn="l" rtl="0">
              <a:spcBef>
                <a:spcPts val="0"/>
              </a:spcBef>
              <a:spcAft>
                <a:spcPts val="0"/>
              </a:spcAft>
              <a:buSzPts val="1400"/>
              <a:buFont typeface="+mj-lt"/>
              <a:buAutoNum type="arabicPeriod"/>
            </a:pPr>
            <a:r>
              <a:rPr lang="en-ID" sz="1200" dirty="0"/>
              <a:t>Penelitian </a:t>
            </a:r>
            <a:r>
              <a:rPr lang="en-ID" sz="1200" dirty="0" err="1"/>
              <a:t>perlu</a:t>
            </a:r>
            <a:r>
              <a:rPr lang="en-ID" sz="1200" dirty="0"/>
              <a:t> </a:t>
            </a:r>
            <a:r>
              <a:rPr lang="en-ID" sz="1200" dirty="0" err="1"/>
              <a:t>dikaitkan</a:t>
            </a:r>
            <a:r>
              <a:rPr lang="en-ID" sz="1200" dirty="0"/>
              <a:t> </a:t>
            </a:r>
            <a:r>
              <a:rPr lang="en-ID" sz="1200" dirty="0" err="1"/>
              <a:t>erat</a:t>
            </a:r>
            <a:r>
              <a:rPr lang="en-ID" sz="1200" dirty="0"/>
              <a:t> </a:t>
            </a:r>
            <a:r>
              <a:rPr lang="en-ID" sz="1200" dirty="0" err="1"/>
              <a:t>dengan</a:t>
            </a:r>
            <a:r>
              <a:rPr lang="en-ID" sz="1200" dirty="0"/>
              <a:t> </a:t>
            </a:r>
            <a:r>
              <a:rPr lang="en-ID" sz="1200" dirty="0" err="1"/>
              <a:t>tindakan</a:t>
            </a:r>
            <a:r>
              <a:rPr lang="en-ID" sz="1200" dirty="0"/>
              <a:t> </a:t>
            </a:r>
            <a:r>
              <a:rPr lang="en-ID" sz="1200" dirty="0" err="1"/>
              <a:t>anggota</a:t>
            </a:r>
            <a:r>
              <a:rPr lang="en-ID" sz="1200" dirty="0"/>
              <a:t> </a:t>
            </a:r>
            <a:r>
              <a:rPr lang="en-ID" sz="1200" dirty="0" err="1"/>
              <a:t>organisasi</a:t>
            </a:r>
            <a:r>
              <a:rPr lang="en-ID" sz="1200" dirty="0"/>
              <a:t> </a:t>
            </a:r>
            <a:r>
              <a:rPr lang="en-ID" sz="1200" dirty="0" err="1"/>
              <a:t>untuk</a:t>
            </a:r>
            <a:r>
              <a:rPr lang="en-ID" sz="1200" dirty="0"/>
              <a:t> </a:t>
            </a:r>
            <a:r>
              <a:rPr lang="en-ID" sz="1200" dirty="0" err="1"/>
              <a:t>mengelola</a:t>
            </a:r>
            <a:r>
              <a:rPr lang="en-ID" sz="1200" dirty="0"/>
              <a:t> </a:t>
            </a:r>
            <a:r>
              <a:rPr lang="en-ID" sz="1200" dirty="0" err="1"/>
              <a:t>perubahan</a:t>
            </a:r>
            <a:r>
              <a:rPr lang="en-ID" sz="1200" dirty="0"/>
              <a:t>.</a:t>
            </a:r>
          </a:p>
          <a:p>
            <a:pPr marL="482600" lvl="0" indent="-342900" algn="l" rtl="0">
              <a:spcBef>
                <a:spcPts val="0"/>
              </a:spcBef>
              <a:spcAft>
                <a:spcPts val="0"/>
              </a:spcAft>
              <a:buSzPts val="1400"/>
              <a:buFont typeface="+mj-lt"/>
              <a:buAutoNum type="arabicPeriod"/>
            </a:pPr>
            <a:endParaRPr lang="en-ID" sz="1200" dirty="0"/>
          </a:p>
          <a:p>
            <a:pPr marL="482600" lvl="0" indent="-342900" algn="l" rtl="0">
              <a:spcBef>
                <a:spcPts val="0"/>
              </a:spcBef>
              <a:spcAft>
                <a:spcPts val="0"/>
              </a:spcAft>
              <a:buSzPts val="1400"/>
              <a:buFont typeface="+mj-lt"/>
              <a:buAutoNum type="arabicPeriod"/>
            </a:pPr>
            <a:r>
              <a:rPr lang="en-ID" sz="1200" dirty="0" err="1"/>
              <a:t>Normatif</a:t>
            </a:r>
            <a:r>
              <a:rPr lang="en-ID" sz="1200" dirty="0"/>
              <a:t>:  Tindakan </a:t>
            </a:r>
            <a:r>
              <a:rPr lang="en-ID" sz="1200" dirty="0" err="1"/>
              <a:t>penelitian</a:t>
            </a:r>
            <a:r>
              <a:rPr lang="en-ID" sz="1200" dirty="0"/>
              <a:t>/</a:t>
            </a:r>
            <a:r>
              <a:rPr lang="en-ID" sz="1200" dirty="0" err="1"/>
              <a:t>survei-umpan</a:t>
            </a:r>
            <a:r>
              <a:rPr lang="en-ID" sz="1200" dirty="0"/>
              <a:t> </a:t>
            </a:r>
            <a:r>
              <a:rPr lang="en-ID" sz="1200" dirty="0" err="1"/>
              <a:t>balik</a:t>
            </a:r>
            <a:r>
              <a:rPr lang="en-ID" sz="1200" dirty="0"/>
              <a:t> </a:t>
            </a:r>
            <a:r>
              <a:rPr lang="en-ID" sz="1200" dirty="0" err="1"/>
              <a:t>perlu</a:t>
            </a:r>
            <a:r>
              <a:rPr lang="en-ID" sz="1200" dirty="0"/>
              <a:t> </a:t>
            </a:r>
            <a:r>
              <a:rPr lang="en-ID" sz="1200" dirty="0" err="1"/>
              <a:t>diikuti</a:t>
            </a:r>
            <a:r>
              <a:rPr lang="en-ID" sz="1200" dirty="0"/>
              <a:t> oleh </a:t>
            </a:r>
            <a:r>
              <a:rPr lang="en-ID" sz="1200" dirty="0" err="1"/>
              <a:t>keyakinan</a:t>
            </a:r>
            <a:r>
              <a:rPr lang="en-ID" sz="1200" dirty="0"/>
              <a:t> </a:t>
            </a:r>
            <a:r>
              <a:rPr lang="en-ID" sz="1200" dirty="0" err="1"/>
              <a:t>bahwa</a:t>
            </a:r>
            <a:r>
              <a:rPr lang="en-ID" sz="1200" dirty="0"/>
              <a:t> </a:t>
            </a:r>
            <a:r>
              <a:rPr lang="en-ID" sz="1200" dirty="0" err="1"/>
              <a:t>pendekatan</a:t>
            </a:r>
            <a:r>
              <a:rPr lang="en-ID" sz="1200" dirty="0"/>
              <a:t> </a:t>
            </a:r>
            <a:r>
              <a:rPr lang="en-ID" sz="1200" dirty="0" err="1"/>
              <a:t>hubungan</a:t>
            </a:r>
            <a:r>
              <a:rPr lang="en-ID" sz="1200" dirty="0"/>
              <a:t> </a:t>
            </a:r>
            <a:r>
              <a:rPr lang="en-ID" sz="1200" dirty="0" err="1"/>
              <a:t>manusia</a:t>
            </a:r>
            <a:r>
              <a:rPr lang="en-ID" sz="1200" dirty="0"/>
              <a:t> </a:t>
            </a:r>
            <a:r>
              <a:rPr lang="en-ID" sz="1200" dirty="0" err="1"/>
              <a:t>mewakili</a:t>
            </a:r>
            <a:r>
              <a:rPr lang="en-ID" sz="1200" dirty="0"/>
              <a:t> "</a:t>
            </a:r>
            <a:r>
              <a:rPr lang="en-ID" sz="1200" dirty="0" err="1"/>
              <a:t>satu</a:t>
            </a:r>
            <a:r>
              <a:rPr lang="en-ID" sz="1200" dirty="0"/>
              <a:t> </a:t>
            </a:r>
            <a:r>
              <a:rPr lang="en-ID" sz="1200" dirty="0" err="1"/>
              <a:t>cara</a:t>
            </a:r>
            <a:r>
              <a:rPr lang="en-ID" sz="1200" dirty="0"/>
              <a:t> </a:t>
            </a:r>
            <a:r>
              <a:rPr lang="en-ID" sz="1200" dirty="0" err="1"/>
              <a:t>terbaik</a:t>
            </a:r>
            <a:r>
              <a:rPr lang="en-ID" sz="1200" dirty="0"/>
              <a:t>" </a:t>
            </a:r>
            <a:r>
              <a:rPr lang="en-ID" sz="1200" dirty="0" err="1"/>
              <a:t>untuk</a:t>
            </a:r>
            <a:r>
              <a:rPr lang="en-ID" sz="1200" dirty="0"/>
              <a:t> </a:t>
            </a:r>
            <a:r>
              <a:rPr lang="en-ID" sz="1200" dirty="0" err="1"/>
              <a:t>mengelola</a:t>
            </a:r>
            <a:r>
              <a:rPr lang="en-ID" sz="1200" dirty="0"/>
              <a:t> </a:t>
            </a:r>
            <a:r>
              <a:rPr lang="en-ID" sz="1200" dirty="0" err="1"/>
              <a:t>organisasi</a:t>
            </a:r>
            <a:r>
              <a:rPr lang="en-ID" sz="1200" dirty="0"/>
              <a:t>.</a:t>
            </a:r>
          </a:p>
        </p:txBody>
      </p:sp>
      <p:sp>
        <p:nvSpPr>
          <p:cNvPr id="1294" name="Google Shape;1294;p4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  <p:sp>
        <p:nvSpPr>
          <p:cNvPr id="1296" name="Google Shape;1296;p42"/>
          <p:cNvSpPr txBox="1">
            <a:spLocks noGrp="1"/>
          </p:cNvSpPr>
          <p:nvPr>
            <p:ph type="sldNum" idx="12"/>
          </p:nvPr>
        </p:nvSpPr>
        <p:spPr>
          <a:xfrm rot="-5400000">
            <a:off x="6653921" y="2403000"/>
            <a:ext cx="4064400" cy="3384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 dirty="0"/>
          </a:p>
        </p:txBody>
      </p:sp>
      <p:cxnSp>
        <p:nvCxnSpPr>
          <p:cNvPr id="1300" name="Google Shape;1300;p42"/>
          <p:cNvCxnSpPr/>
          <p:nvPr/>
        </p:nvCxnSpPr>
        <p:spPr>
          <a:xfrm>
            <a:off x="1094400" y="1080000"/>
            <a:ext cx="30204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Google Shape;1280;p41">
            <a:extLst>
              <a:ext uri="{FF2B5EF4-FFF2-40B4-BE49-F238E27FC236}">
                <a16:creationId xmlns:a16="http://schemas.microsoft.com/office/drawing/2014/main" id="{BB1A9011-9707-D634-4B92-60F0DC613A87}"/>
              </a:ext>
            </a:extLst>
          </p:cNvPr>
          <p:cNvSpPr txBox="1">
            <a:spLocks/>
          </p:cNvSpPr>
          <p:nvPr/>
        </p:nvSpPr>
        <p:spPr>
          <a:xfrm>
            <a:off x="641636" y="4496687"/>
            <a:ext cx="6487866" cy="215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"/>
              <a:buNone/>
              <a:defRPr sz="26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 Medium"/>
              <a:buNone/>
              <a:defRPr sz="25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 Medium"/>
              <a:buNone/>
              <a:defRPr sz="25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 Medium"/>
              <a:buNone/>
              <a:defRPr sz="25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 Medium"/>
              <a:buNone/>
              <a:defRPr sz="25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 Medium"/>
              <a:buNone/>
              <a:defRPr sz="25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 Medium"/>
              <a:buNone/>
              <a:defRPr sz="25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 Medium"/>
              <a:buNone/>
              <a:defRPr sz="25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 Medium"/>
              <a:buNone/>
              <a:defRPr sz="25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marL="0" indent="0" algn="l"/>
            <a:r>
              <a:rPr lang="en-ID" sz="900" dirty="0" err="1"/>
              <a:t>Referensi</a:t>
            </a:r>
            <a:r>
              <a:rPr lang="en-ID" sz="900" dirty="0"/>
              <a:t>: Cummings &amp; Worley. (2009). Organization Development &amp; Change. Mason: South-Western. </a:t>
            </a:r>
          </a:p>
        </p:txBody>
      </p:sp>
    </p:spTree>
    <p:extLst>
      <p:ext uri="{BB962C8B-B14F-4D97-AF65-F5344CB8AC3E}">
        <p14:creationId xmlns:p14="http://schemas.microsoft.com/office/powerpoint/2010/main" val="18462537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15005EC-0A5B-97DE-326B-13D352FD50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203" y="1355900"/>
            <a:ext cx="3925468" cy="3027592"/>
          </a:xfrm>
          <a:prstGeom prst="rect">
            <a:avLst/>
          </a:prstGeom>
        </p:spPr>
      </p:pic>
      <p:sp>
        <p:nvSpPr>
          <p:cNvPr id="1292" name="Google Shape;1292;p42"/>
          <p:cNvSpPr txBox="1">
            <a:spLocks noGrp="1"/>
          </p:cNvSpPr>
          <p:nvPr>
            <p:ph type="title"/>
          </p:nvPr>
        </p:nvSpPr>
        <p:spPr>
          <a:xfrm>
            <a:off x="1094400" y="540000"/>
            <a:ext cx="6040800" cy="532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/>
              <a:t>5 METODE ORGANIZATIONAL DEVELOPMENT (2)</a:t>
            </a:r>
            <a:endParaRPr sz="2000" dirty="0"/>
          </a:p>
        </p:txBody>
      </p:sp>
      <p:sp>
        <p:nvSpPr>
          <p:cNvPr id="1293" name="Google Shape;1293;p42"/>
          <p:cNvSpPr txBox="1">
            <a:spLocks noGrp="1"/>
          </p:cNvSpPr>
          <p:nvPr>
            <p:ph type="body" idx="5"/>
          </p:nvPr>
        </p:nvSpPr>
        <p:spPr>
          <a:xfrm>
            <a:off x="1094400" y="1355900"/>
            <a:ext cx="3835453" cy="29718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482600" lvl="0" indent="-342900" algn="l" rtl="0">
              <a:spcBef>
                <a:spcPts val="0"/>
              </a:spcBef>
              <a:spcAft>
                <a:spcPts val="0"/>
              </a:spcAft>
              <a:buSzPts val="1400"/>
              <a:buFont typeface="+mj-lt"/>
              <a:buAutoNum type="arabicPeriod" startAt="4"/>
            </a:pPr>
            <a:r>
              <a:rPr lang="en-ID" dirty="0"/>
              <a:t>Program QWL: </a:t>
            </a:r>
            <a:r>
              <a:rPr lang="en-ID" dirty="0" err="1"/>
              <a:t>Memperluas</a:t>
            </a:r>
            <a:r>
              <a:rPr lang="en-ID" dirty="0"/>
              <a:t> </a:t>
            </a:r>
            <a:r>
              <a:rPr lang="en-ID" dirty="0" err="1"/>
              <a:t>desain</a:t>
            </a:r>
            <a:r>
              <a:rPr lang="en-ID" dirty="0"/>
              <a:t> </a:t>
            </a:r>
            <a:r>
              <a:rPr lang="en-ID" dirty="0" err="1"/>
              <a:t>kerja</a:t>
            </a:r>
            <a:r>
              <a:rPr lang="en-ID" dirty="0"/>
              <a:t> yang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mempengaruhi</a:t>
            </a:r>
            <a:r>
              <a:rPr lang="en-ID" dirty="0"/>
              <a:t> </a:t>
            </a:r>
            <a:r>
              <a:rPr lang="en-ID" dirty="0" err="1"/>
              <a:t>produktivitas</a:t>
            </a:r>
            <a:r>
              <a:rPr lang="en-ID" dirty="0"/>
              <a:t> dan </a:t>
            </a:r>
            <a:r>
              <a:rPr lang="en-ID" dirty="0" err="1"/>
              <a:t>kepuasan</a:t>
            </a:r>
            <a:r>
              <a:rPr lang="en-ID" dirty="0"/>
              <a:t> </a:t>
            </a:r>
            <a:r>
              <a:rPr lang="en-ID" dirty="0" err="1"/>
              <a:t>karyawan</a:t>
            </a:r>
            <a:r>
              <a:rPr lang="en-ID" dirty="0"/>
              <a:t>, </a:t>
            </a:r>
            <a:r>
              <a:rPr lang="en-ID" dirty="0" err="1"/>
              <a:t>seperti</a:t>
            </a:r>
            <a:r>
              <a:rPr lang="en-ID" dirty="0"/>
              <a:t> </a:t>
            </a:r>
            <a:r>
              <a:rPr lang="en-ID" dirty="0" err="1"/>
              <a:t>sistem</a:t>
            </a:r>
            <a:r>
              <a:rPr lang="en-ID" dirty="0"/>
              <a:t> </a:t>
            </a:r>
            <a:r>
              <a:rPr lang="en-ID" dirty="0" err="1"/>
              <a:t>penghargaan</a:t>
            </a:r>
            <a:r>
              <a:rPr lang="en-ID" dirty="0"/>
              <a:t>, </a:t>
            </a:r>
            <a:r>
              <a:rPr lang="en-ID" dirty="0" err="1"/>
              <a:t>alur</a:t>
            </a:r>
            <a:r>
              <a:rPr lang="en-ID" dirty="0"/>
              <a:t> </a:t>
            </a:r>
            <a:r>
              <a:rPr lang="en-ID" dirty="0" err="1"/>
              <a:t>kerja</a:t>
            </a:r>
            <a:r>
              <a:rPr lang="en-ID" dirty="0"/>
              <a:t>, </a:t>
            </a:r>
            <a:r>
              <a:rPr lang="en-ID" dirty="0" err="1"/>
              <a:t>gaya</a:t>
            </a:r>
            <a:r>
              <a:rPr lang="en-ID" dirty="0"/>
              <a:t> </a:t>
            </a:r>
            <a:r>
              <a:rPr lang="en-ID" dirty="0" err="1"/>
              <a:t>manajemen</a:t>
            </a:r>
            <a:r>
              <a:rPr lang="en-ID" dirty="0"/>
              <a:t>, dan </a:t>
            </a:r>
            <a:r>
              <a:rPr lang="en-ID" dirty="0" err="1"/>
              <a:t>lingkungan</a:t>
            </a:r>
            <a:r>
              <a:rPr lang="en-ID" dirty="0"/>
              <a:t>  </a:t>
            </a:r>
            <a:r>
              <a:rPr lang="en-ID" dirty="0" err="1"/>
              <a:t>pekerjaan</a:t>
            </a:r>
            <a:r>
              <a:rPr lang="en-ID" dirty="0"/>
              <a:t> </a:t>
            </a:r>
            <a:r>
              <a:rPr lang="en-ID" dirty="0" err="1"/>
              <a:t>fisik</a:t>
            </a:r>
            <a:r>
              <a:rPr lang="en-ID" dirty="0"/>
              <a:t>. </a:t>
            </a:r>
          </a:p>
          <a:p>
            <a:pPr marL="482600" lvl="0" indent="-342900" algn="l" rtl="0">
              <a:spcBef>
                <a:spcPts val="0"/>
              </a:spcBef>
              <a:spcAft>
                <a:spcPts val="0"/>
              </a:spcAft>
              <a:buSzPts val="1400"/>
              <a:buFont typeface="+mj-lt"/>
              <a:buAutoNum type="arabicPeriod" startAt="4"/>
            </a:pPr>
            <a:endParaRPr lang="en-ID" dirty="0"/>
          </a:p>
          <a:p>
            <a:pPr marL="482600" lvl="0" indent="-342900" algn="l" rtl="0">
              <a:spcBef>
                <a:spcPts val="0"/>
              </a:spcBef>
              <a:spcAft>
                <a:spcPts val="0"/>
              </a:spcAft>
              <a:buSzPts val="1400"/>
              <a:buFont typeface="+mj-lt"/>
              <a:buAutoNum type="arabicPeriod" startAt="4"/>
            </a:pPr>
            <a:r>
              <a:rPr lang="en-ID" dirty="0" err="1"/>
              <a:t>Perubahan</a:t>
            </a:r>
            <a:r>
              <a:rPr lang="en-ID" dirty="0"/>
              <a:t> </a:t>
            </a:r>
            <a:r>
              <a:rPr lang="en-ID" dirty="0" err="1"/>
              <a:t>strategis</a:t>
            </a:r>
            <a:r>
              <a:rPr lang="en-ID" dirty="0"/>
              <a:t> yang </a:t>
            </a:r>
            <a:r>
              <a:rPr lang="en-ID" dirty="0" err="1"/>
              <a:t>melibatkan</a:t>
            </a:r>
            <a:r>
              <a:rPr lang="en-ID" dirty="0"/>
              <a:t> </a:t>
            </a:r>
            <a:r>
              <a:rPr lang="en-ID" dirty="0" err="1"/>
              <a:t>peningkatan</a:t>
            </a:r>
            <a:r>
              <a:rPr lang="en-ID" dirty="0"/>
              <a:t> </a:t>
            </a:r>
            <a:r>
              <a:rPr lang="en-ID" dirty="0" err="1"/>
              <a:t>keselarasan</a:t>
            </a:r>
            <a:r>
              <a:rPr lang="en-ID" dirty="0"/>
              <a:t> </a:t>
            </a:r>
            <a:r>
              <a:rPr lang="en-ID" dirty="0" err="1"/>
              <a:t>antara</a:t>
            </a:r>
            <a:r>
              <a:rPr lang="en-ID" dirty="0"/>
              <a:t> </a:t>
            </a:r>
            <a:r>
              <a:rPr lang="en-ID" dirty="0" err="1"/>
              <a:t>lingkungan</a:t>
            </a:r>
            <a:r>
              <a:rPr lang="en-ID" dirty="0"/>
              <a:t> </a:t>
            </a:r>
            <a:r>
              <a:rPr lang="en-ID" dirty="0" err="1"/>
              <a:t>organisasi</a:t>
            </a:r>
            <a:r>
              <a:rPr lang="en-ID" dirty="0"/>
              <a:t>, strategi, dan </a:t>
            </a:r>
            <a:r>
              <a:rPr lang="en-ID" dirty="0" err="1"/>
              <a:t>desain</a:t>
            </a:r>
            <a:r>
              <a:rPr lang="en-ID" dirty="0"/>
              <a:t> </a:t>
            </a:r>
            <a:r>
              <a:rPr lang="en-ID" dirty="0" err="1"/>
              <a:t>organisasi</a:t>
            </a:r>
            <a:r>
              <a:rPr lang="en-ID" dirty="0"/>
              <a:t>.</a:t>
            </a:r>
          </a:p>
        </p:txBody>
      </p:sp>
      <p:sp>
        <p:nvSpPr>
          <p:cNvPr id="1294" name="Google Shape;1294;p4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  <p:sp>
        <p:nvSpPr>
          <p:cNvPr id="1296" name="Google Shape;1296;p42"/>
          <p:cNvSpPr txBox="1">
            <a:spLocks noGrp="1"/>
          </p:cNvSpPr>
          <p:nvPr>
            <p:ph type="sldNum" idx="12"/>
          </p:nvPr>
        </p:nvSpPr>
        <p:spPr>
          <a:xfrm rot="-5400000">
            <a:off x="6653921" y="2403000"/>
            <a:ext cx="4064400" cy="3384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 dirty="0"/>
          </a:p>
        </p:txBody>
      </p:sp>
      <p:cxnSp>
        <p:nvCxnSpPr>
          <p:cNvPr id="1300" name="Google Shape;1300;p42"/>
          <p:cNvCxnSpPr/>
          <p:nvPr/>
        </p:nvCxnSpPr>
        <p:spPr>
          <a:xfrm>
            <a:off x="1094400" y="1080000"/>
            <a:ext cx="30204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Google Shape;1280;p41">
            <a:extLst>
              <a:ext uri="{FF2B5EF4-FFF2-40B4-BE49-F238E27FC236}">
                <a16:creationId xmlns:a16="http://schemas.microsoft.com/office/drawing/2014/main" id="{BB1A9011-9707-D634-4B92-60F0DC613A87}"/>
              </a:ext>
            </a:extLst>
          </p:cNvPr>
          <p:cNvSpPr txBox="1">
            <a:spLocks/>
          </p:cNvSpPr>
          <p:nvPr/>
        </p:nvSpPr>
        <p:spPr>
          <a:xfrm>
            <a:off x="641636" y="4496687"/>
            <a:ext cx="6487866" cy="215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"/>
              <a:buNone/>
              <a:defRPr sz="26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 Medium"/>
              <a:buNone/>
              <a:defRPr sz="25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 Medium"/>
              <a:buNone/>
              <a:defRPr sz="25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 Medium"/>
              <a:buNone/>
              <a:defRPr sz="25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 Medium"/>
              <a:buNone/>
              <a:defRPr sz="25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 Medium"/>
              <a:buNone/>
              <a:defRPr sz="25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 Medium"/>
              <a:buNone/>
              <a:defRPr sz="25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 Medium"/>
              <a:buNone/>
              <a:defRPr sz="25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 Medium"/>
              <a:buNone/>
              <a:defRPr sz="25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marL="0" indent="0" algn="l"/>
            <a:r>
              <a:rPr lang="en-ID" sz="900" dirty="0" err="1"/>
              <a:t>Referensi</a:t>
            </a:r>
            <a:r>
              <a:rPr lang="en-ID" sz="900" dirty="0"/>
              <a:t>: Cummings &amp; Worley. (2009). Organization Development &amp; Change. Mason: South-Western. </a:t>
            </a:r>
          </a:p>
        </p:txBody>
      </p:sp>
    </p:spTree>
    <p:extLst>
      <p:ext uri="{BB962C8B-B14F-4D97-AF65-F5344CB8AC3E}">
        <p14:creationId xmlns:p14="http://schemas.microsoft.com/office/powerpoint/2010/main" val="39128463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24" name="Google Shape;1324;p44"/>
          <p:cNvGrpSpPr/>
          <p:nvPr/>
        </p:nvGrpSpPr>
        <p:grpSpPr>
          <a:xfrm>
            <a:off x="1828650" y="1141193"/>
            <a:ext cx="4572300" cy="1368908"/>
            <a:chOff x="1828550" y="1141193"/>
            <a:chExt cx="4572300" cy="1368908"/>
          </a:xfrm>
        </p:grpSpPr>
        <p:sp>
          <p:nvSpPr>
            <p:cNvPr id="1325" name="Google Shape;1325;p44"/>
            <p:cNvSpPr/>
            <p:nvPr/>
          </p:nvSpPr>
          <p:spPr>
            <a:xfrm>
              <a:off x="1828550" y="1486499"/>
              <a:ext cx="4572300" cy="678300"/>
            </a:xfrm>
            <a:prstGeom prst="roundRect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6" name="Google Shape;1326;p44"/>
            <p:cNvSpPr/>
            <p:nvPr/>
          </p:nvSpPr>
          <p:spPr>
            <a:xfrm rot="10800000" flipH="1">
              <a:off x="4007600" y="1141193"/>
              <a:ext cx="214200" cy="192900"/>
            </a:xfrm>
            <a:prstGeom prst="triangle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7" name="Google Shape;1327;p44"/>
            <p:cNvSpPr/>
            <p:nvPr/>
          </p:nvSpPr>
          <p:spPr>
            <a:xfrm>
              <a:off x="4007600" y="2317202"/>
              <a:ext cx="214200" cy="192900"/>
            </a:xfrm>
            <a:prstGeom prst="triangle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28" name="Google Shape;1328;p44"/>
          <p:cNvSpPr txBox="1">
            <a:spLocks noGrp="1"/>
          </p:cNvSpPr>
          <p:nvPr>
            <p:ph type="title"/>
          </p:nvPr>
        </p:nvSpPr>
        <p:spPr>
          <a:xfrm>
            <a:off x="1828650" y="1564674"/>
            <a:ext cx="4572300" cy="5265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KASUS</a:t>
            </a:r>
            <a:endParaRPr dirty="0"/>
          </a:p>
        </p:txBody>
      </p:sp>
      <p:sp>
        <p:nvSpPr>
          <p:cNvPr id="1329" name="Google Shape;1329;p44"/>
          <p:cNvSpPr txBox="1">
            <a:spLocks noGrp="1"/>
          </p:cNvSpPr>
          <p:nvPr>
            <p:ph type="subTitle" idx="5"/>
          </p:nvPr>
        </p:nvSpPr>
        <p:spPr>
          <a:xfrm>
            <a:off x="1828650" y="2586307"/>
            <a:ext cx="4572300" cy="14160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/>
              <a:t>EFFECT OF EMOTIONAL INTELLIGENCE ON ORGANIZATIONAL DEVELOPMENT -EMPIRICAL EVIDENCE FROM INDIA</a:t>
            </a:r>
            <a:endParaRPr sz="1800" dirty="0"/>
          </a:p>
        </p:txBody>
      </p:sp>
      <p:sp>
        <p:nvSpPr>
          <p:cNvPr id="1330" name="Google Shape;1330;p4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  <p:sp>
        <p:nvSpPr>
          <p:cNvPr id="1331" name="Google Shape;1331;p44"/>
          <p:cNvSpPr txBox="1">
            <a:spLocks noGrp="1"/>
          </p:cNvSpPr>
          <p:nvPr>
            <p:ph type="sldNum" idx="12"/>
          </p:nvPr>
        </p:nvSpPr>
        <p:spPr>
          <a:xfrm rot="-5400000">
            <a:off x="6653921" y="2403000"/>
            <a:ext cx="4064400" cy="3384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  <p:sp>
        <p:nvSpPr>
          <p:cNvPr id="1332" name="Google Shape;1332;p44"/>
          <p:cNvSpPr txBox="1">
            <a:spLocks noGrp="1"/>
          </p:cNvSpPr>
          <p:nvPr>
            <p:ph type="subTitle" idx="1"/>
          </p:nvPr>
        </p:nvSpPr>
        <p:spPr>
          <a:xfrm rot="-5400000">
            <a:off x="5523775" y="2464200"/>
            <a:ext cx="4064400" cy="2160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dirty="0"/>
              <a:t>Organizational Development</a:t>
            </a:r>
          </a:p>
        </p:txBody>
      </p:sp>
      <p:sp>
        <p:nvSpPr>
          <p:cNvPr id="1333" name="Google Shape;1333;p44"/>
          <p:cNvSpPr txBox="1">
            <a:spLocks noGrp="1"/>
          </p:cNvSpPr>
          <p:nvPr>
            <p:ph type="subTitle" idx="2"/>
          </p:nvPr>
        </p:nvSpPr>
        <p:spPr>
          <a:xfrm rot="-5400000">
            <a:off x="7158948" y="1448100"/>
            <a:ext cx="2032200" cy="2160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✕  ✕  ✕  ✕  ✕  ✕</a:t>
            </a:r>
            <a:endParaRPr/>
          </a:p>
        </p:txBody>
      </p:sp>
      <p:sp>
        <p:nvSpPr>
          <p:cNvPr id="1334" name="Google Shape;1334;p44"/>
          <p:cNvSpPr txBox="1">
            <a:spLocks noGrp="1"/>
          </p:cNvSpPr>
          <p:nvPr>
            <p:ph type="subTitle" idx="3"/>
          </p:nvPr>
        </p:nvSpPr>
        <p:spPr>
          <a:xfrm rot="-5400000">
            <a:off x="5739775" y="2464200"/>
            <a:ext cx="4064400" cy="2160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dirty="0" err="1"/>
              <a:t>Disusun</a:t>
            </a:r>
            <a:r>
              <a:rPr lang="en-ID" dirty="0"/>
              <a:t> oleh Muhammad Fadillah Arsa</a:t>
            </a:r>
          </a:p>
        </p:txBody>
      </p:sp>
      <p:sp>
        <p:nvSpPr>
          <p:cNvPr id="1335" name="Google Shape;1335;p44"/>
          <p:cNvSpPr txBox="1">
            <a:spLocks noGrp="1"/>
          </p:cNvSpPr>
          <p:nvPr>
            <p:ph type="subTitle" idx="4"/>
          </p:nvPr>
        </p:nvSpPr>
        <p:spPr>
          <a:xfrm rot="-5400000">
            <a:off x="7865148" y="4186500"/>
            <a:ext cx="619800" cy="2160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2022</a:t>
            </a:r>
            <a:endParaRPr/>
          </a:p>
        </p:txBody>
      </p:sp>
      <p:cxnSp>
        <p:nvCxnSpPr>
          <p:cNvPr id="1336" name="Google Shape;1336;p44"/>
          <p:cNvCxnSpPr/>
          <p:nvPr/>
        </p:nvCxnSpPr>
        <p:spPr>
          <a:xfrm>
            <a:off x="2971800" y="4002307"/>
            <a:ext cx="22860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31490794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2" name="Google Shape;1292;p42"/>
          <p:cNvSpPr txBox="1">
            <a:spLocks noGrp="1"/>
          </p:cNvSpPr>
          <p:nvPr>
            <p:ph type="title"/>
          </p:nvPr>
        </p:nvSpPr>
        <p:spPr>
          <a:xfrm>
            <a:off x="1094400" y="540000"/>
            <a:ext cx="6040800" cy="532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IDENTITAS JURNAL</a:t>
            </a:r>
            <a:endParaRPr dirty="0"/>
          </a:p>
        </p:txBody>
      </p:sp>
      <p:sp>
        <p:nvSpPr>
          <p:cNvPr id="1293" name="Google Shape;1293;p42"/>
          <p:cNvSpPr txBox="1">
            <a:spLocks noGrp="1"/>
          </p:cNvSpPr>
          <p:nvPr>
            <p:ph type="body" idx="5"/>
          </p:nvPr>
        </p:nvSpPr>
        <p:spPr>
          <a:xfrm>
            <a:off x="1483650" y="1355900"/>
            <a:ext cx="5262300" cy="29718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 dirty="0" err="1"/>
              <a:t>Judul</a:t>
            </a:r>
            <a:r>
              <a:rPr lang="en-US" dirty="0"/>
              <a:t> Artikel </a:t>
            </a:r>
            <a:r>
              <a:rPr lang="en-US" dirty="0" err="1"/>
              <a:t>Jurnal</a:t>
            </a:r>
            <a:r>
              <a:rPr lang="en-US" dirty="0"/>
              <a:t>: EFFECT OF EMOTIONAL INTELLIGENCE ON ORGANIZATIONAL DEVELOPMENT - EMPIRICAL EVIDENCE FROM INDIA</a:t>
            </a:r>
            <a:endParaRPr dirty="0"/>
          </a:p>
          <a:p>
            <a:pPr marL="457200" lvl="0" indent="-317500" algn="l" rtl="0">
              <a:spcBef>
                <a:spcPts val="1000"/>
              </a:spcBef>
              <a:spcAft>
                <a:spcPts val="0"/>
              </a:spcAft>
              <a:buSzPts val="1400"/>
              <a:buChar char="●"/>
            </a:pPr>
            <a:r>
              <a:rPr lang="en-US" dirty="0" err="1"/>
              <a:t>Penulis</a:t>
            </a:r>
            <a:r>
              <a:rPr lang="en-US" dirty="0"/>
              <a:t>: A.V.R. PANDIAN, </a:t>
            </a:r>
            <a:r>
              <a:rPr lang="en-ID" dirty="0"/>
              <a:t>UBAH ADEM, dan ASCHALEW MULUGETA</a:t>
            </a:r>
            <a:endParaRPr dirty="0"/>
          </a:p>
          <a:p>
            <a:pPr marL="457200" lvl="0" indent="-317500" algn="l" rtl="0">
              <a:spcBef>
                <a:spcPts val="1000"/>
              </a:spcBef>
              <a:spcAft>
                <a:spcPts val="0"/>
              </a:spcAft>
              <a:buSzPts val="1400"/>
              <a:buChar char="●"/>
            </a:pPr>
            <a:r>
              <a:rPr lang="en-US" dirty="0"/>
              <a:t>Nama </a:t>
            </a:r>
            <a:r>
              <a:rPr lang="en-US" dirty="0" err="1"/>
              <a:t>Jurnal</a:t>
            </a:r>
            <a:r>
              <a:rPr lang="en-US" dirty="0"/>
              <a:t>: Journal of Tianjin University Science and Technology</a:t>
            </a:r>
            <a:endParaRPr dirty="0"/>
          </a:p>
          <a:p>
            <a:pPr marL="457200" lvl="0" indent="-317500" algn="l" rtl="0">
              <a:spcBef>
                <a:spcPts val="1000"/>
              </a:spcBef>
              <a:spcAft>
                <a:spcPts val="0"/>
              </a:spcAft>
              <a:buSzPts val="1400"/>
              <a:buChar char="●"/>
            </a:pPr>
            <a:r>
              <a:rPr lang="en-ID" dirty="0"/>
              <a:t>Vol: 55</a:t>
            </a:r>
          </a:p>
          <a:p>
            <a:pPr marL="457200" lvl="0" indent="-317500" algn="l" rtl="0">
              <a:spcBef>
                <a:spcPts val="1000"/>
              </a:spcBef>
              <a:spcAft>
                <a:spcPts val="0"/>
              </a:spcAft>
              <a:buSzPts val="1400"/>
              <a:buChar char="●"/>
            </a:pPr>
            <a:r>
              <a:rPr lang="en-ID" dirty="0"/>
              <a:t>Issue: May 2022</a:t>
            </a:r>
            <a:endParaRPr dirty="0"/>
          </a:p>
        </p:txBody>
      </p:sp>
      <p:sp>
        <p:nvSpPr>
          <p:cNvPr id="1294" name="Google Shape;1294;p4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  <p:sp>
        <p:nvSpPr>
          <p:cNvPr id="1295" name="Google Shape;1295;p42"/>
          <p:cNvSpPr txBox="1">
            <a:spLocks noGrp="1"/>
          </p:cNvSpPr>
          <p:nvPr>
            <p:ph type="subTitle" idx="1"/>
          </p:nvPr>
        </p:nvSpPr>
        <p:spPr>
          <a:xfrm rot="-5400000">
            <a:off x="5523775" y="2464200"/>
            <a:ext cx="4064400" cy="2160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dirty="0"/>
              <a:t>Organizational Development</a:t>
            </a:r>
          </a:p>
        </p:txBody>
      </p:sp>
      <p:sp>
        <p:nvSpPr>
          <p:cNvPr id="1296" name="Google Shape;1296;p42"/>
          <p:cNvSpPr txBox="1">
            <a:spLocks noGrp="1"/>
          </p:cNvSpPr>
          <p:nvPr>
            <p:ph type="sldNum" idx="12"/>
          </p:nvPr>
        </p:nvSpPr>
        <p:spPr>
          <a:xfrm rot="-5400000">
            <a:off x="6653921" y="2403000"/>
            <a:ext cx="4064400" cy="3384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  <p:sp>
        <p:nvSpPr>
          <p:cNvPr id="1297" name="Google Shape;1297;p42"/>
          <p:cNvSpPr txBox="1">
            <a:spLocks noGrp="1"/>
          </p:cNvSpPr>
          <p:nvPr>
            <p:ph type="subTitle" idx="2"/>
          </p:nvPr>
        </p:nvSpPr>
        <p:spPr>
          <a:xfrm rot="-5400000">
            <a:off x="7158948" y="1448100"/>
            <a:ext cx="2032200" cy="2160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✕  ✕  ✕  ✕  ✕  ✕</a:t>
            </a:r>
            <a:endParaRPr/>
          </a:p>
        </p:txBody>
      </p:sp>
      <p:sp>
        <p:nvSpPr>
          <p:cNvPr id="1298" name="Google Shape;1298;p42"/>
          <p:cNvSpPr txBox="1">
            <a:spLocks noGrp="1"/>
          </p:cNvSpPr>
          <p:nvPr>
            <p:ph type="subTitle" idx="3"/>
          </p:nvPr>
        </p:nvSpPr>
        <p:spPr>
          <a:xfrm rot="-5400000">
            <a:off x="5739775" y="2464200"/>
            <a:ext cx="4064400" cy="2160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dirty="0" err="1"/>
              <a:t>Disusun</a:t>
            </a:r>
            <a:r>
              <a:rPr lang="en-ID" dirty="0"/>
              <a:t> oleh Muhammad Fadillah Arsa</a:t>
            </a:r>
          </a:p>
        </p:txBody>
      </p:sp>
      <p:sp>
        <p:nvSpPr>
          <p:cNvPr id="1299" name="Google Shape;1299;p42"/>
          <p:cNvSpPr txBox="1">
            <a:spLocks noGrp="1"/>
          </p:cNvSpPr>
          <p:nvPr>
            <p:ph type="subTitle" idx="4"/>
          </p:nvPr>
        </p:nvSpPr>
        <p:spPr>
          <a:xfrm rot="-5400000">
            <a:off x="7865148" y="4186500"/>
            <a:ext cx="619800" cy="2160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2022</a:t>
            </a:r>
            <a:endParaRPr/>
          </a:p>
        </p:txBody>
      </p:sp>
      <p:cxnSp>
        <p:nvCxnSpPr>
          <p:cNvPr id="1300" name="Google Shape;1300;p42"/>
          <p:cNvCxnSpPr/>
          <p:nvPr/>
        </p:nvCxnSpPr>
        <p:spPr>
          <a:xfrm>
            <a:off x="1094400" y="1080000"/>
            <a:ext cx="30204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32427313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2" name="Google Shape;1292;p42"/>
          <p:cNvSpPr txBox="1">
            <a:spLocks noGrp="1"/>
          </p:cNvSpPr>
          <p:nvPr>
            <p:ph type="title"/>
          </p:nvPr>
        </p:nvSpPr>
        <p:spPr>
          <a:xfrm>
            <a:off x="1094400" y="540000"/>
            <a:ext cx="6040800" cy="532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LATAR BELAKANG</a:t>
            </a:r>
            <a:endParaRPr dirty="0"/>
          </a:p>
        </p:txBody>
      </p:sp>
      <p:sp>
        <p:nvSpPr>
          <p:cNvPr id="1293" name="Google Shape;1293;p42"/>
          <p:cNvSpPr txBox="1">
            <a:spLocks noGrp="1"/>
          </p:cNvSpPr>
          <p:nvPr>
            <p:ph type="body" idx="5"/>
          </p:nvPr>
        </p:nvSpPr>
        <p:spPr>
          <a:xfrm>
            <a:off x="1094399" y="1322700"/>
            <a:ext cx="5992201" cy="29718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 dirty="0"/>
              <a:t>Artikel </a:t>
            </a:r>
            <a:r>
              <a:rPr lang="en-US" dirty="0" err="1"/>
              <a:t>jurnal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menganalisa</a:t>
            </a:r>
            <a:r>
              <a:rPr lang="en-US" dirty="0"/>
              <a:t> </a:t>
            </a:r>
            <a:r>
              <a:rPr lang="en-ID" dirty="0" err="1"/>
              <a:t>pengaruh</a:t>
            </a:r>
            <a:r>
              <a:rPr lang="en-ID" dirty="0"/>
              <a:t> </a:t>
            </a:r>
            <a:r>
              <a:rPr lang="en-ID" dirty="0" err="1"/>
              <a:t>kecerdasan</a:t>
            </a:r>
            <a:r>
              <a:rPr lang="en-ID" dirty="0"/>
              <a:t> </a:t>
            </a:r>
            <a:r>
              <a:rPr lang="en-ID" dirty="0" err="1"/>
              <a:t>emosional</a:t>
            </a:r>
            <a:r>
              <a:rPr lang="en-ID" dirty="0"/>
              <a:t> </a:t>
            </a:r>
            <a:r>
              <a:rPr lang="en-ID" dirty="0" err="1"/>
              <a:t>terhadap</a:t>
            </a:r>
            <a:r>
              <a:rPr lang="en-ID" dirty="0"/>
              <a:t> </a:t>
            </a:r>
            <a:r>
              <a:rPr lang="en-ID" dirty="0" err="1"/>
              <a:t>pengembangan</a:t>
            </a:r>
            <a:r>
              <a:rPr lang="en-ID" dirty="0"/>
              <a:t> </a:t>
            </a:r>
            <a:r>
              <a:rPr lang="en-ID" dirty="0" err="1"/>
              <a:t>organisasi</a:t>
            </a:r>
            <a:r>
              <a:rPr lang="en-ID" dirty="0"/>
              <a:t>. </a:t>
            </a:r>
            <a:r>
              <a:rPr lang="en-ID" dirty="0" err="1"/>
              <a:t>Beberapa</a:t>
            </a:r>
            <a:r>
              <a:rPr lang="en-ID" dirty="0"/>
              <a:t> </a:t>
            </a:r>
            <a:r>
              <a:rPr lang="en-ID" dirty="0" err="1"/>
              <a:t>hal</a:t>
            </a:r>
            <a:r>
              <a:rPr lang="en-ID" dirty="0"/>
              <a:t> yang </a:t>
            </a:r>
            <a:r>
              <a:rPr lang="en-ID" dirty="0" err="1"/>
              <a:t>dianalisis</a:t>
            </a:r>
            <a:r>
              <a:rPr lang="en-ID" dirty="0"/>
              <a:t> </a:t>
            </a:r>
            <a:r>
              <a:rPr lang="en-ID" dirty="0" err="1"/>
              <a:t>meliputi</a:t>
            </a:r>
            <a:r>
              <a:rPr lang="en-ID" dirty="0"/>
              <a:t> </a:t>
            </a:r>
            <a:r>
              <a:rPr lang="en-ID" dirty="0" err="1"/>
              <a:t>hubungan</a:t>
            </a:r>
            <a:r>
              <a:rPr lang="en-ID" dirty="0"/>
              <a:t> </a:t>
            </a:r>
            <a:r>
              <a:rPr lang="en-ID" dirty="0" err="1"/>
              <a:t>antara</a:t>
            </a:r>
            <a:r>
              <a:rPr lang="en-ID" dirty="0"/>
              <a:t> </a:t>
            </a:r>
            <a:r>
              <a:rPr lang="en-ID" dirty="0" err="1"/>
              <a:t>usia</a:t>
            </a:r>
            <a:r>
              <a:rPr lang="en-ID" dirty="0"/>
              <a:t>, </a:t>
            </a:r>
            <a:r>
              <a:rPr lang="en-ID" dirty="0" err="1"/>
              <a:t>jenis</a:t>
            </a:r>
            <a:r>
              <a:rPr lang="en-ID" dirty="0"/>
              <a:t> </a:t>
            </a:r>
            <a:r>
              <a:rPr lang="en-ID" dirty="0" err="1"/>
              <a:t>kelamin</a:t>
            </a:r>
            <a:r>
              <a:rPr lang="en-ID" dirty="0"/>
              <a:t>, </a:t>
            </a:r>
            <a:r>
              <a:rPr lang="en-ID" dirty="0" err="1"/>
              <a:t>kualifikasi</a:t>
            </a:r>
            <a:r>
              <a:rPr lang="en-ID" dirty="0"/>
              <a:t> </a:t>
            </a:r>
            <a:r>
              <a:rPr lang="en-ID" dirty="0" err="1"/>
              <a:t>pendidikan</a:t>
            </a:r>
            <a:r>
              <a:rPr lang="en-ID" dirty="0"/>
              <a:t> dan </a:t>
            </a:r>
            <a:r>
              <a:rPr lang="en-ID" dirty="0" err="1"/>
              <a:t>pengalaman</a:t>
            </a:r>
            <a:r>
              <a:rPr lang="en-ID" dirty="0"/>
              <a:t> </a:t>
            </a:r>
            <a:r>
              <a:rPr lang="en-ID" dirty="0" err="1"/>
              <a:t>karyawan</a:t>
            </a:r>
            <a:r>
              <a:rPr lang="en-ID" dirty="0"/>
              <a:t> dan </a:t>
            </a:r>
            <a:r>
              <a:rPr lang="en-ID" dirty="0" err="1"/>
              <a:t>faktor</a:t>
            </a:r>
            <a:r>
              <a:rPr lang="en-ID" dirty="0"/>
              <a:t> Emotional Intelligence Quotient (EQ). </a:t>
            </a:r>
          </a:p>
          <a:p>
            <a:pPr marL="13970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en-ID"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ID" dirty="0" err="1"/>
              <a:t>Emosi</a:t>
            </a:r>
            <a:r>
              <a:rPr lang="en-ID" dirty="0"/>
              <a:t> </a:t>
            </a:r>
            <a:r>
              <a:rPr lang="en-ID" dirty="0" err="1"/>
              <a:t>mengacu</a:t>
            </a:r>
            <a:r>
              <a:rPr lang="en-ID" dirty="0"/>
              <a:t> pada </a:t>
            </a:r>
            <a:r>
              <a:rPr lang="en-ID" dirty="0" err="1"/>
              <a:t>tanggapan</a:t>
            </a:r>
            <a:r>
              <a:rPr lang="en-ID" dirty="0"/>
              <a:t> </a:t>
            </a:r>
            <a:r>
              <a:rPr lang="en-ID" dirty="0" err="1"/>
              <a:t>terorganisir</a:t>
            </a:r>
            <a:r>
              <a:rPr lang="en-ID" dirty="0"/>
              <a:t>, </a:t>
            </a:r>
            <a:r>
              <a:rPr lang="en-ID" dirty="0" err="1"/>
              <a:t>melintasi</a:t>
            </a:r>
            <a:r>
              <a:rPr lang="en-ID" dirty="0"/>
              <a:t> </a:t>
            </a:r>
            <a:r>
              <a:rPr lang="en-ID" dirty="0" err="1"/>
              <a:t>batas-batas</a:t>
            </a:r>
            <a:r>
              <a:rPr lang="en-ID" dirty="0"/>
              <a:t> </a:t>
            </a:r>
            <a:r>
              <a:rPr lang="en-ID" dirty="0" err="1"/>
              <a:t>banyak</a:t>
            </a:r>
            <a:r>
              <a:rPr lang="en-ID" dirty="0"/>
              <a:t> </a:t>
            </a:r>
            <a:r>
              <a:rPr lang="en-ID" dirty="0" err="1"/>
              <a:t>subsistem</a:t>
            </a:r>
            <a:r>
              <a:rPr lang="en-ID" dirty="0"/>
              <a:t> </a:t>
            </a:r>
            <a:r>
              <a:rPr lang="en-ID" dirty="0" err="1"/>
              <a:t>psikologis</a:t>
            </a:r>
            <a:r>
              <a:rPr lang="en-ID" dirty="0"/>
              <a:t>, </a:t>
            </a:r>
            <a:r>
              <a:rPr lang="en-ID" dirty="0" err="1"/>
              <a:t>termasuk</a:t>
            </a:r>
            <a:r>
              <a:rPr lang="en-ID" dirty="0"/>
              <a:t> </a:t>
            </a:r>
            <a:r>
              <a:rPr lang="en-ID" dirty="0" err="1"/>
              <a:t>fisiologis</a:t>
            </a:r>
            <a:r>
              <a:rPr lang="en-ID" dirty="0"/>
              <a:t>, </a:t>
            </a:r>
            <a:r>
              <a:rPr lang="en-ID" dirty="0" err="1"/>
              <a:t>kognitif</a:t>
            </a:r>
            <a:r>
              <a:rPr lang="en-ID" dirty="0"/>
              <a:t>, </a:t>
            </a:r>
            <a:r>
              <a:rPr lang="en-ID" dirty="0" err="1"/>
              <a:t>motivasi</a:t>
            </a:r>
            <a:r>
              <a:rPr lang="en-ID" dirty="0"/>
              <a:t>, dan </a:t>
            </a:r>
            <a:r>
              <a:rPr lang="en-ID" dirty="0" err="1"/>
              <a:t>pengalaman</a:t>
            </a:r>
            <a:r>
              <a:rPr lang="en-ID" dirty="0"/>
              <a:t>.  (Salovey &amp; Mayer, 1990).</a:t>
            </a:r>
          </a:p>
          <a:p>
            <a:pPr marL="13970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en-ID"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ID" dirty="0" err="1"/>
              <a:t>Kebutuhan</a:t>
            </a:r>
            <a:r>
              <a:rPr lang="en-ID" dirty="0"/>
              <a:t> </a:t>
            </a:r>
            <a:r>
              <a:rPr lang="en-ID" dirty="0" err="1"/>
              <a:t>emosional</a:t>
            </a:r>
            <a:r>
              <a:rPr lang="en-ID" dirty="0"/>
              <a:t> yang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terpenuhi</a:t>
            </a:r>
            <a:r>
              <a:rPr lang="en-ID" dirty="0"/>
              <a:t> </a:t>
            </a:r>
            <a:r>
              <a:rPr lang="en-ID" dirty="0" err="1"/>
              <a:t>merupakan</a:t>
            </a:r>
            <a:r>
              <a:rPr lang="en-ID" dirty="0"/>
              <a:t>  </a:t>
            </a:r>
            <a:r>
              <a:rPr lang="en-ID" dirty="0" err="1"/>
              <a:t>penyebab</a:t>
            </a:r>
            <a:r>
              <a:rPr lang="en-ID" dirty="0"/>
              <a:t> </a:t>
            </a:r>
            <a:r>
              <a:rPr lang="en-ID" dirty="0" err="1"/>
              <a:t>utama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banyak</a:t>
            </a:r>
            <a:r>
              <a:rPr lang="en-ID" dirty="0"/>
              <a:t> </a:t>
            </a:r>
            <a:r>
              <a:rPr lang="en-ID" dirty="0" err="1"/>
              <a:t>masalah</a:t>
            </a:r>
            <a:r>
              <a:rPr lang="en-ID" dirty="0"/>
              <a:t> di </a:t>
            </a:r>
            <a:r>
              <a:rPr lang="en-ID" dirty="0" err="1"/>
              <a:t>tempat</a:t>
            </a:r>
            <a:r>
              <a:rPr lang="en-ID" dirty="0"/>
              <a:t> </a:t>
            </a:r>
            <a:r>
              <a:rPr lang="en-ID" dirty="0" err="1"/>
              <a:t>kerja</a:t>
            </a:r>
            <a:r>
              <a:rPr lang="en-ID" dirty="0"/>
              <a:t>. Tingkat </a:t>
            </a:r>
            <a:r>
              <a:rPr lang="en-ID" dirty="0" err="1"/>
              <a:t>kecerdasan</a:t>
            </a:r>
            <a:r>
              <a:rPr lang="en-ID" dirty="0"/>
              <a:t> </a:t>
            </a:r>
            <a:r>
              <a:rPr lang="en-ID" dirty="0" err="1"/>
              <a:t>emosional</a:t>
            </a:r>
            <a:r>
              <a:rPr lang="en-ID" dirty="0"/>
              <a:t> </a:t>
            </a:r>
            <a:r>
              <a:rPr lang="en-ID" b="1" dirty="0" err="1"/>
              <a:t>berdampak</a:t>
            </a:r>
            <a:r>
              <a:rPr lang="en-ID" b="1" dirty="0"/>
              <a:t> pada </a:t>
            </a:r>
            <a:r>
              <a:rPr lang="en-ID" b="1" dirty="0" err="1"/>
              <a:t>produktivitas</a:t>
            </a:r>
            <a:r>
              <a:rPr lang="en-ID" b="1" dirty="0"/>
              <a:t> dan </a:t>
            </a:r>
            <a:r>
              <a:rPr lang="en-ID" b="1" dirty="0" err="1"/>
              <a:t>perkembangan</a:t>
            </a:r>
            <a:r>
              <a:rPr lang="en-ID" b="1" dirty="0"/>
              <a:t> </a:t>
            </a:r>
            <a:r>
              <a:rPr lang="en-ID" b="1" dirty="0" err="1"/>
              <a:t>organisasi</a:t>
            </a:r>
            <a:r>
              <a:rPr lang="en-ID" dirty="0"/>
              <a:t> yang </a:t>
            </a:r>
            <a:r>
              <a:rPr lang="en-ID" dirty="0" err="1"/>
              <a:t>lebih</a:t>
            </a:r>
            <a:r>
              <a:rPr lang="en-ID" dirty="0"/>
              <a:t> </a:t>
            </a:r>
            <a:r>
              <a:rPr lang="en-ID" dirty="0" err="1"/>
              <a:t>baik</a:t>
            </a:r>
            <a:r>
              <a:rPr lang="en-ID" dirty="0"/>
              <a:t>.</a:t>
            </a:r>
          </a:p>
        </p:txBody>
      </p:sp>
      <p:sp>
        <p:nvSpPr>
          <p:cNvPr id="1295" name="Google Shape;1295;p42"/>
          <p:cNvSpPr txBox="1">
            <a:spLocks noGrp="1"/>
          </p:cNvSpPr>
          <p:nvPr>
            <p:ph type="subTitle" idx="1"/>
          </p:nvPr>
        </p:nvSpPr>
        <p:spPr>
          <a:xfrm rot="-5400000">
            <a:off x="5523775" y="2464200"/>
            <a:ext cx="4064400" cy="2160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dirty="0"/>
              <a:t>Organizational Development</a:t>
            </a:r>
          </a:p>
        </p:txBody>
      </p:sp>
      <p:sp>
        <p:nvSpPr>
          <p:cNvPr id="1296" name="Google Shape;1296;p42"/>
          <p:cNvSpPr txBox="1">
            <a:spLocks noGrp="1"/>
          </p:cNvSpPr>
          <p:nvPr>
            <p:ph type="sldNum" idx="12"/>
          </p:nvPr>
        </p:nvSpPr>
        <p:spPr>
          <a:xfrm rot="-5400000">
            <a:off x="6653921" y="2403000"/>
            <a:ext cx="4064400" cy="3384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  <p:sp>
        <p:nvSpPr>
          <p:cNvPr id="1297" name="Google Shape;1297;p42"/>
          <p:cNvSpPr txBox="1">
            <a:spLocks noGrp="1"/>
          </p:cNvSpPr>
          <p:nvPr>
            <p:ph type="subTitle" idx="2"/>
          </p:nvPr>
        </p:nvSpPr>
        <p:spPr>
          <a:xfrm rot="-5400000">
            <a:off x="7158948" y="1448100"/>
            <a:ext cx="2032200" cy="2160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✕  ✕  ✕  ✕  ✕  ✕</a:t>
            </a:r>
            <a:endParaRPr/>
          </a:p>
        </p:txBody>
      </p:sp>
      <p:sp>
        <p:nvSpPr>
          <p:cNvPr id="1298" name="Google Shape;1298;p42"/>
          <p:cNvSpPr txBox="1">
            <a:spLocks noGrp="1"/>
          </p:cNvSpPr>
          <p:nvPr>
            <p:ph type="subTitle" idx="3"/>
          </p:nvPr>
        </p:nvSpPr>
        <p:spPr>
          <a:xfrm rot="-5400000">
            <a:off x="5739775" y="2464200"/>
            <a:ext cx="4064400" cy="2160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dirty="0" err="1"/>
              <a:t>Disusun</a:t>
            </a:r>
            <a:r>
              <a:rPr lang="en-ID" dirty="0"/>
              <a:t> oleh Muhammad Fadillah Arsa</a:t>
            </a:r>
          </a:p>
        </p:txBody>
      </p:sp>
      <p:sp>
        <p:nvSpPr>
          <p:cNvPr id="1299" name="Google Shape;1299;p42"/>
          <p:cNvSpPr txBox="1">
            <a:spLocks noGrp="1"/>
          </p:cNvSpPr>
          <p:nvPr>
            <p:ph type="subTitle" idx="4"/>
          </p:nvPr>
        </p:nvSpPr>
        <p:spPr>
          <a:xfrm rot="-5400000">
            <a:off x="7865148" y="4186500"/>
            <a:ext cx="619800" cy="2160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2022</a:t>
            </a:r>
            <a:endParaRPr/>
          </a:p>
        </p:txBody>
      </p:sp>
      <p:cxnSp>
        <p:nvCxnSpPr>
          <p:cNvPr id="1300" name="Google Shape;1300;p42"/>
          <p:cNvCxnSpPr/>
          <p:nvPr/>
        </p:nvCxnSpPr>
        <p:spPr>
          <a:xfrm>
            <a:off x="1094400" y="1080000"/>
            <a:ext cx="30204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7479798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2" name="Google Shape;1292;p42"/>
          <p:cNvSpPr txBox="1">
            <a:spLocks noGrp="1"/>
          </p:cNvSpPr>
          <p:nvPr>
            <p:ph type="title"/>
          </p:nvPr>
        </p:nvSpPr>
        <p:spPr>
          <a:xfrm>
            <a:off x="1094400" y="540000"/>
            <a:ext cx="6040800" cy="532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TUJUAN</a:t>
            </a:r>
            <a:endParaRPr dirty="0"/>
          </a:p>
        </p:txBody>
      </p:sp>
      <p:sp>
        <p:nvSpPr>
          <p:cNvPr id="1293" name="Google Shape;1293;p42"/>
          <p:cNvSpPr txBox="1">
            <a:spLocks noGrp="1"/>
          </p:cNvSpPr>
          <p:nvPr>
            <p:ph type="body" idx="5"/>
          </p:nvPr>
        </p:nvSpPr>
        <p:spPr>
          <a:xfrm>
            <a:off x="1483650" y="1355900"/>
            <a:ext cx="5262300" cy="29718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139700" lvl="0" indent="0" algn="l" rtl="0">
              <a:spcBef>
                <a:spcPts val="1000"/>
              </a:spcBef>
              <a:spcAft>
                <a:spcPts val="0"/>
              </a:spcAft>
              <a:buSzPts val="1400"/>
              <a:buNone/>
            </a:pPr>
            <a:r>
              <a:rPr lang="en-ID" dirty="0" err="1"/>
              <a:t>Tujuan</a:t>
            </a:r>
            <a:r>
              <a:rPr lang="en-ID" dirty="0"/>
              <a:t> </a:t>
            </a:r>
            <a:r>
              <a:rPr lang="en-ID" dirty="0" err="1"/>
              <a:t>penelitian</a:t>
            </a:r>
            <a:r>
              <a:rPr lang="en-ID" dirty="0"/>
              <a:t> </a:t>
            </a:r>
            <a:r>
              <a:rPr lang="en-ID" dirty="0" err="1"/>
              <a:t>tersebut</a:t>
            </a:r>
            <a:r>
              <a:rPr lang="en-ID" dirty="0"/>
              <a:t> </a:t>
            </a:r>
            <a:r>
              <a:rPr lang="en-ID" dirty="0" err="1"/>
              <a:t>ialah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memastikan</a:t>
            </a:r>
            <a:r>
              <a:rPr lang="en-ID" dirty="0"/>
              <a:t> </a:t>
            </a:r>
            <a:r>
              <a:rPr lang="en-ID" dirty="0" err="1"/>
              <a:t>efek</a:t>
            </a:r>
            <a:r>
              <a:rPr lang="en-ID" dirty="0"/>
              <a:t> </a:t>
            </a:r>
            <a:r>
              <a:rPr lang="en-ID" dirty="0" err="1"/>
              <a:t>faktor</a:t>
            </a:r>
            <a:r>
              <a:rPr lang="en-ID" dirty="0"/>
              <a:t> EQ pada strategi Organizational Development yang </a:t>
            </a:r>
            <a:r>
              <a:rPr lang="en-ID" dirty="0" err="1"/>
              <a:t>meliputi</a:t>
            </a:r>
            <a:r>
              <a:rPr lang="en-ID" dirty="0"/>
              <a:t>:</a:t>
            </a:r>
          </a:p>
          <a:p>
            <a:pPr marL="457200" lvl="0" indent="-317500" algn="l" rtl="0">
              <a:spcBef>
                <a:spcPts val="1000"/>
              </a:spcBef>
              <a:spcAft>
                <a:spcPts val="0"/>
              </a:spcAft>
              <a:buSzPts val="1400"/>
              <a:buChar char="●"/>
            </a:pP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mempelajari</a:t>
            </a:r>
            <a:r>
              <a:rPr lang="en-ID" dirty="0"/>
              <a:t> </a:t>
            </a:r>
            <a:r>
              <a:rPr lang="en-ID" dirty="0" err="1"/>
              <a:t>pengaruh</a:t>
            </a:r>
            <a:r>
              <a:rPr lang="en-ID" dirty="0"/>
              <a:t> </a:t>
            </a:r>
            <a:r>
              <a:rPr lang="en-ID" dirty="0" err="1"/>
              <a:t>kecerdasan</a:t>
            </a:r>
            <a:r>
              <a:rPr lang="en-ID" dirty="0"/>
              <a:t> </a:t>
            </a:r>
            <a:r>
              <a:rPr lang="en-ID" dirty="0" err="1"/>
              <a:t>emosional</a:t>
            </a:r>
            <a:r>
              <a:rPr lang="en-ID" dirty="0"/>
              <a:t> </a:t>
            </a:r>
            <a:r>
              <a:rPr lang="en-ID" dirty="0" err="1"/>
              <a:t>karyawan</a:t>
            </a:r>
            <a:r>
              <a:rPr lang="en-ID" dirty="0"/>
              <a:t> </a:t>
            </a:r>
            <a:r>
              <a:rPr lang="en-ID" dirty="0" err="1"/>
              <a:t>terhadap</a:t>
            </a:r>
            <a:r>
              <a:rPr lang="en-ID" dirty="0"/>
              <a:t> </a:t>
            </a:r>
            <a:r>
              <a:rPr lang="en-ID" dirty="0" err="1"/>
              <a:t>pengembangan</a:t>
            </a:r>
            <a:r>
              <a:rPr lang="en-ID" dirty="0"/>
              <a:t> </a:t>
            </a:r>
            <a:r>
              <a:rPr lang="en-ID" dirty="0" err="1"/>
              <a:t>organisasi</a:t>
            </a:r>
            <a:r>
              <a:rPr lang="en-ID" dirty="0"/>
              <a:t>.</a:t>
            </a:r>
          </a:p>
          <a:p>
            <a:pPr marL="457200" lvl="0" indent="-317500" algn="l" rtl="0">
              <a:spcBef>
                <a:spcPts val="1000"/>
              </a:spcBef>
              <a:spcAft>
                <a:spcPts val="0"/>
              </a:spcAft>
              <a:buSzPts val="1400"/>
              <a:buChar char="●"/>
            </a:pP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memastikan</a:t>
            </a:r>
            <a:r>
              <a:rPr lang="en-ID" dirty="0"/>
              <a:t> </a:t>
            </a:r>
            <a:r>
              <a:rPr lang="en-ID" dirty="0" err="1"/>
              <a:t>hubungan</a:t>
            </a:r>
            <a:r>
              <a:rPr lang="en-ID" dirty="0"/>
              <a:t> </a:t>
            </a:r>
            <a:r>
              <a:rPr lang="en-ID" dirty="0" err="1"/>
              <a:t>antara</a:t>
            </a:r>
            <a:r>
              <a:rPr lang="en-ID" dirty="0"/>
              <a:t> </a:t>
            </a:r>
            <a:r>
              <a:rPr lang="en-ID" dirty="0" err="1"/>
              <a:t>variabel</a:t>
            </a:r>
            <a:r>
              <a:rPr lang="en-ID" dirty="0"/>
              <a:t> </a:t>
            </a:r>
            <a:r>
              <a:rPr lang="en-ID" dirty="0" err="1"/>
              <a:t>demografis</a:t>
            </a:r>
            <a:r>
              <a:rPr lang="en-ID" dirty="0"/>
              <a:t> dan </a:t>
            </a:r>
            <a:r>
              <a:rPr lang="en-ID" dirty="0" err="1"/>
              <a:t>faktor</a:t>
            </a:r>
            <a:r>
              <a:rPr lang="en-ID" dirty="0"/>
              <a:t> EQ.</a:t>
            </a:r>
          </a:p>
          <a:p>
            <a:pPr marL="457200" lvl="0" indent="-317500" algn="l" rtl="0">
              <a:spcBef>
                <a:spcPts val="1000"/>
              </a:spcBef>
              <a:spcAft>
                <a:spcPts val="0"/>
              </a:spcAft>
              <a:buSzPts val="1400"/>
              <a:buChar char="●"/>
            </a:pP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mengetahui</a:t>
            </a:r>
            <a:r>
              <a:rPr lang="en-ID" dirty="0"/>
              <a:t> </a:t>
            </a:r>
            <a:r>
              <a:rPr lang="en-ID" dirty="0" err="1"/>
              <a:t>hubungan</a:t>
            </a:r>
            <a:r>
              <a:rPr lang="en-ID" dirty="0"/>
              <a:t> </a:t>
            </a:r>
            <a:r>
              <a:rPr lang="en-ID" dirty="0" err="1"/>
              <a:t>antara</a:t>
            </a:r>
            <a:r>
              <a:rPr lang="en-ID" dirty="0"/>
              <a:t> </a:t>
            </a:r>
            <a:r>
              <a:rPr lang="en-ID" dirty="0" err="1"/>
              <a:t>faktor</a:t>
            </a:r>
            <a:r>
              <a:rPr lang="en-ID" dirty="0"/>
              <a:t> EQ dan strategi </a:t>
            </a:r>
            <a:r>
              <a:rPr lang="en-ID" dirty="0" err="1"/>
              <a:t>intervensi</a:t>
            </a:r>
            <a:r>
              <a:rPr lang="en-ID" dirty="0"/>
              <a:t> Organizational Development.</a:t>
            </a:r>
            <a:endParaRPr dirty="0"/>
          </a:p>
        </p:txBody>
      </p:sp>
      <p:sp>
        <p:nvSpPr>
          <p:cNvPr id="1294" name="Google Shape;1294;p4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  <p:sp>
        <p:nvSpPr>
          <p:cNvPr id="1295" name="Google Shape;1295;p42"/>
          <p:cNvSpPr txBox="1">
            <a:spLocks noGrp="1"/>
          </p:cNvSpPr>
          <p:nvPr>
            <p:ph type="subTitle" idx="1"/>
          </p:nvPr>
        </p:nvSpPr>
        <p:spPr>
          <a:xfrm rot="-5400000">
            <a:off x="5523775" y="2464200"/>
            <a:ext cx="4064400" cy="2160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dirty="0"/>
              <a:t>Organizational Development</a:t>
            </a:r>
          </a:p>
        </p:txBody>
      </p:sp>
      <p:sp>
        <p:nvSpPr>
          <p:cNvPr id="1296" name="Google Shape;1296;p42"/>
          <p:cNvSpPr txBox="1">
            <a:spLocks noGrp="1"/>
          </p:cNvSpPr>
          <p:nvPr>
            <p:ph type="sldNum" idx="12"/>
          </p:nvPr>
        </p:nvSpPr>
        <p:spPr>
          <a:xfrm rot="-5400000">
            <a:off x="6653921" y="2403000"/>
            <a:ext cx="4064400" cy="3384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  <p:sp>
        <p:nvSpPr>
          <p:cNvPr id="1297" name="Google Shape;1297;p42"/>
          <p:cNvSpPr txBox="1">
            <a:spLocks noGrp="1"/>
          </p:cNvSpPr>
          <p:nvPr>
            <p:ph type="subTitle" idx="2"/>
          </p:nvPr>
        </p:nvSpPr>
        <p:spPr>
          <a:xfrm rot="-5400000">
            <a:off x="7158948" y="1448100"/>
            <a:ext cx="2032200" cy="2160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✕  ✕  ✕  ✕  ✕  ✕</a:t>
            </a:r>
            <a:endParaRPr/>
          </a:p>
        </p:txBody>
      </p:sp>
      <p:sp>
        <p:nvSpPr>
          <p:cNvPr id="1298" name="Google Shape;1298;p42"/>
          <p:cNvSpPr txBox="1">
            <a:spLocks noGrp="1"/>
          </p:cNvSpPr>
          <p:nvPr>
            <p:ph type="subTitle" idx="3"/>
          </p:nvPr>
        </p:nvSpPr>
        <p:spPr>
          <a:xfrm rot="-5400000">
            <a:off x="5739775" y="2464200"/>
            <a:ext cx="4064400" cy="2160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dirty="0" err="1"/>
              <a:t>Disusun</a:t>
            </a:r>
            <a:r>
              <a:rPr lang="en-ID" dirty="0"/>
              <a:t> oleh Muhammad Fadillah Arsa</a:t>
            </a:r>
          </a:p>
        </p:txBody>
      </p:sp>
      <p:sp>
        <p:nvSpPr>
          <p:cNvPr id="1299" name="Google Shape;1299;p42"/>
          <p:cNvSpPr txBox="1">
            <a:spLocks noGrp="1"/>
          </p:cNvSpPr>
          <p:nvPr>
            <p:ph type="subTitle" idx="4"/>
          </p:nvPr>
        </p:nvSpPr>
        <p:spPr>
          <a:xfrm rot="-5400000">
            <a:off x="7865148" y="4186500"/>
            <a:ext cx="619800" cy="2160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2022</a:t>
            </a:r>
            <a:endParaRPr/>
          </a:p>
        </p:txBody>
      </p:sp>
      <p:cxnSp>
        <p:nvCxnSpPr>
          <p:cNvPr id="1300" name="Google Shape;1300;p42"/>
          <p:cNvCxnSpPr/>
          <p:nvPr/>
        </p:nvCxnSpPr>
        <p:spPr>
          <a:xfrm>
            <a:off x="1094400" y="1080000"/>
            <a:ext cx="30204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41571460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2" name="Google Shape;1292;p42"/>
          <p:cNvSpPr txBox="1">
            <a:spLocks noGrp="1"/>
          </p:cNvSpPr>
          <p:nvPr>
            <p:ph type="title"/>
          </p:nvPr>
        </p:nvSpPr>
        <p:spPr>
          <a:xfrm>
            <a:off x="1094400" y="540000"/>
            <a:ext cx="6040800" cy="532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METODE PENELITIAN</a:t>
            </a:r>
            <a:endParaRPr dirty="0"/>
          </a:p>
        </p:txBody>
      </p:sp>
      <p:sp>
        <p:nvSpPr>
          <p:cNvPr id="1293" name="Google Shape;1293;p42"/>
          <p:cNvSpPr txBox="1">
            <a:spLocks noGrp="1"/>
          </p:cNvSpPr>
          <p:nvPr>
            <p:ph type="body" idx="5"/>
          </p:nvPr>
        </p:nvSpPr>
        <p:spPr>
          <a:xfrm>
            <a:off x="1094400" y="1355900"/>
            <a:ext cx="5651550" cy="29718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13970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ID" sz="1200" dirty="0" err="1"/>
              <a:t>Metode</a:t>
            </a:r>
            <a:r>
              <a:rPr lang="en-ID" sz="1200" dirty="0"/>
              <a:t> </a:t>
            </a:r>
            <a:r>
              <a:rPr lang="en-ID" sz="1200" dirty="0" err="1"/>
              <a:t>penelitian</a:t>
            </a:r>
            <a:r>
              <a:rPr lang="en-ID" sz="1200" dirty="0"/>
              <a:t> pada </a:t>
            </a:r>
            <a:r>
              <a:rPr lang="en-ID" sz="1200" dirty="0" err="1"/>
              <a:t>penelitian</a:t>
            </a:r>
            <a:r>
              <a:rPr lang="en-ID" sz="1200" dirty="0"/>
              <a:t> </a:t>
            </a:r>
            <a:r>
              <a:rPr lang="en-ID" sz="1200" dirty="0" err="1"/>
              <a:t>tersebut</a:t>
            </a:r>
            <a:r>
              <a:rPr lang="en-ID" sz="1200" dirty="0"/>
              <a:t> </a:t>
            </a:r>
            <a:r>
              <a:rPr lang="en-ID" sz="1200" dirty="0" err="1"/>
              <a:t>ialah</a:t>
            </a:r>
            <a:r>
              <a:rPr lang="en-ID" sz="1200" dirty="0"/>
              <a:t> </a:t>
            </a:r>
            <a:r>
              <a:rPr lang="en-ID" sz="1200" dirty="0" err="1"/>
              <a:t>menggunakan</a:t>
            </a:r>
            <a:r>
              <a:rPr lang="en-ID" sz="1200" dirty="0"/>
              <a:t> data primer </a:t>
            </a:r>
            <a:r>
              <a:rPr lang="en-ID" sz="1200" dirty="0" err="1"/>
              <a:t>dengan</a:t>
            </a:r>
            <a:r>
              <a:rPr lang="en-ID" sz="1200" dirty="0"/>
              <a:t> </a:t>
            </a:r>
            <a:r>
              <a:rPr lang="en-ID" sz="1200" dirty="0" err="1"/>
              <a:t>detil</a:t>
            </a:r>
            <a:r>
              <a:rPr lang="en-ID" sz="1200" dirty="0"/>
              <a:t>:</a:t>
            </a:r>
            <a:br>
              <a:rPr lang="en-ID" sz="1200" dirty="0"/>
            </a:br>
            <a:endParaRPr lang="en-ID" sz="1200" dirty="0"/>
          </a:p>
          <a:p>
            <a:pPr marL="13970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ID" sz="1200" b="1" dirty="0"/>
              <a:t>Desain Sampling: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ID" sz="1200" dirty="0" err="1"/>
              <a:t>Ukuran</a:t>
            </a:r>
            <a:r>
              <a:rPr lang="en-ID" sz="1200" dirty="0"/>
              <a:t> </a:t>
            </a:r>
            <a:r>
              <a:rPr lang="en-ID" sz="1200" dirty="0" err="1"/>
              <a:t>sampel</a:t>
            </a:r>
            <a:r>
              <a:rPr lang="en-ID" sz="1200" dirty="0"/>
              <a:t> 150 </a:t>
            </a:r>
            <a:r>
              <a:rPr lang="en-ID" sz="1200" dirty="0" err="1"/>
              <a:t>responden</a:t>
            </a:r>
            <a:r>
              <a:rPr lang="en-ID" sz="1200" dirty="0"/>
              <a:t> </a:t>
            </a:r>
            <a:r>
              <a:rPr lang="en-ID" sz="1200" dirty="0" err="1"/>
              <a:t>dipilih</a:t>
            </a:r>
            <a:r>
              <a:rPr lang="en-ID" sz="1200" dirty="0"/>
              <a:t> </a:t>
            </a:r>
            <a:r>
              <a:rPr lang="en-ID" sz="1200" dirty="0" err="1"/>
              <a:t>dari</a:t>
            </a:r>
            <a:r>
              <a:rPr lang="en-ID" sz="1200" dirty="0"/>
              <a:t> total </a:t>
            </a:r>
            <a:r>
              <a:rPr lang="en-ID" sz="1200" dirty="0" err="1"/>
              <a:t>populasi</a:t>
            </a:r>
            <a:r>
              <a:rPr lang="en-ID" sz="1200" dirty="0"/>
              <a:t> 500 </a:t>
            </a:r>
            <a:r>
              <a:rPr lang="en-ID" sz="1200" dirty="0" err="1"/>
              <a:t>eksekutif</a:t>
            </a:r>
            <a:r>
              <a:rPr lang="en-ID" sz="1200" dirty="0"/>
              <a:t> </a:t>
            </a:r>
            <a:r>
              <a:rPr lang="en-ID" sz="1200" dirty="0" err="1"/>
              <a:t>manajemen</a:t>
            </a:r>
            <a:r>
              <a:rPr lang="en-ID" sz="1200" dirty="0"/>
              <a:t> </a:t>
            </a:r>
            <a:r>
              <a:rPr lang="en-ID" sz="1200" dirty="0" err="1"/>
              <a:t>menengah</a:t>
            </a:r>
            <a:r>
              <a:rPr lang="en-ID" sz="1200" dirty="0"/>
              <a:t> dan junior yang </a:t>
            </a:r>
            <a:r>
              <a:rPr lang="en-ID" sz="1200" dirty="0" err="1"/>
              <a:t>bekerja</a:t>
            </a:r>
            <a:r>
              <a:rPr lang="en-ID" sz="1200" dirty="0"/>
              <a:t> di </a:t>
            </a:r>
            <a:r>
              <a:rPr lang="en-ID" sz="1200" dirty="0" err="1"/>
              <a:t>sebuah</a:t>
            </a:r>
            <a:r>
              <a:rPr lang="en-ID" sz="1200" dirty="0"/>
              <a:t> </a:t>
            </a:r>
            <a:r>
              <a:rPr lang="en-ID" sz="1200" dirty="0" err="1"/>
              <a:t>perusahaan</a:t>
            </a:r>
            <a:r>
              <a:rPr lang="en-ID" sz="1200" dirty="0"/>
              <a:t> </a:t>
            </a:r>
            <a:r>
              <a:rPr lang="en-ID" sz="1200" dirty="0" err="1"/>
              <a:t>manufaktur</a:t>
            </a:r>
            <a:r>
              <a:rPr lang="en-ID" sz="1200" dirty="0"/>
              <a:t> di Chennai, India.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ID" sz="1200" dirty="0"/>
              <a:t>Teknik </a:t>
            </a:r>
            <a:r>
              <a:rPr lang="en-ID" sz="1200" dirty="0" err="1"/>
              <a:t>pengambilan</a:t>
            </a:r>
            <a:r>
              <a:rPr lang="en-ID" sz="1200" dirty="0"/>
              <a:t> </a:t>
            </a:r>
            <a:r>
              <a:rPr lang="en-ID" sz="1200" dirty="0" err="1"/>
              <a:t>sampel</a:t>
            </a:r>
            <a:r>
              <a:rPr lang="en-ID" sz="1200" dirty="0"/>
              <a:t> </a:t>
            </a:r>
            <a:r>
              <a:rPr lang="en-ID" sz="1200" dirty="0" err="1"/>
              <a:t>acak</a:t>
            </a:r>
            <a:r>
              <a:rPr lang="en-ID" sz="1200" dirty="0"/>
              <a:t> </a:t>
            </a:r>
            <a:r>
              <a:rPr lang="en-ID" sz="1200" dirty="0" err="1"/>
              <a:t>sederhana</a:t>
            </a:r>
            <a:r>
              <a:rPr lang="en-ID" sz="1200" dirty="0"/>
              <a:t> .</a:t>
            </a:r>
          </a:p>
          <a:p>
            <a:pPr marL="13970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br>
              <a:rPr lang="en-ID" sz="1200" b="1" dirty="0"/>
            </a:br>
            <a:r>
              <a:rPr lang="en-ID" sz="1200" b="1" dirty="0"/>
              <a:t>Desain Penelitian: 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ID" sz="1200" dirty="0" err="1"/>
              <a:t>Menggunakan</a:t>
            </a:r>
            <a:r>
              <a:rPr lang="en-ID" sz="1200" dirty="0"/>
              <a:t> </a:t>
            </a:r>
            <a:r>
              <a:rPr lang="en-ID" sz="1200" dirty="0" err="1"/>
              <a:t>desain</a:t>
            </a:r>
            <a:r>
              <a:rPr lang="en-ID" sz="1200" dirty="0"/>
              <a:t> </a:t>
            </a:r>
            <a:r>
              <a:rPr lang="en-ID" sz="1200" dirty="0" err="1"/>
              <a:t>penelitian</a:t>
            </a:r>
            <a:r>
              <a:rPr lang="en-ID" sz="1200" dirty="0"/>
              <a:t> </a:t>
            </a:r>
            <a:r>
              <a:rPr lang="en-ID" sz="1200" dirty="0" err="1"/>
              <a:t>deskriptif</a:t>
            </a:r>
            <a:r>
              <a:rPr lang="en-ID" sz="1200" dirty="0"/>
              <a:t>.</a:t>
            </a:r>
          </a:p>
          <a:p>
            <a:pPr marL="13970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br>
              <a:rPr lang="en-ID" sz="1200" b="1" dirty="0"/>
            </a:br>
            <a:r>
              <a:rPr lang="en-ID" sz="1200" b="1" dirty="0" err="1"/>
              <a:t>Metode</a:t>
            </a:r>
            <a:r>
              <a:rPr lang="en-ID" sz="1200" b="1" dirty="0"/>
              <a:t> </a:t>
            </a:r>
            <a:r>
              <a:rPr lang="en-ID" sz="1200" b="1" dirty="0" err="1"/>
              <a:t>Pengumpulan</a:t>
            </a:r>
            <a:r>
              <a:rPr lang="en-ID" sz="1200" b="1" dirty="0"/>
              <a:t> Data: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ID" sz="1200" dirty="0"/>
              <a:t>Data primer </a:t>
            </a:r>
            <a:r>
              <a:rPr lang="en-ID" sz="1200" dirty="0" err="1"/>
              <a:t>adalah</a:t>
            </a:r>
            <a:r>
              <a:rPr lang="en-ID" sz="1200" dirty="0"/>
              <a:t> </a:t>
            </a:r>
            <a:r>
              <a:rPr lang="en-ID" sz="1200" dirty="0" err="1"/>
              <a:t>dikumpulkan</a:t>
            </a:r>
            <a:r>
              <a:rPr lang="en-ID" sz="1200" dirty="0"/>
              <a:t> </a:t>
            </a:r>
            <a:r>
              <a:rPr lang="en-ID" sz="1200" dirty="0" err="1"/>
              <a:t>dari</a:t>
            </a:r>
            <a:r>
              <a:rPr lang="en-ID" sz="1200" dirty="0"/>
              <a:t> </a:t>
            </a:r>
            <a:r>
              <a:rPr lang="en-ID" sz="1200" dirty="0" err="1"/>
              <a:t>sampel</a:t>
            </a:r>
            <a:r>
              <a:rPr lang="en-ID" sz="1200" dirty="0"/>
              <a:t> </a:t>
            </a:r>
            <a:r>
              <a:rPr lang="en-ID" sz="1200" dirty="0" err="1"/>
              <a:t>responden</a:t>
            </a:r>
            <a:r>
              <a:rPr lang="en-ID" sz="1200" dirty="0"/>
              <a:t> </a:t>
            </a:r>
            <a:r>
              <a:rPr lang="en-ID" sz="1200" dirty="0" err="1"/>
              <a:t>melalui</a:t>
            </a:r>
            <a:r>
              <a:rPr lang="en-ID" sz="1200" dirty="0"/>
              <a:t> </a:t>
            </a:r>
            <a:r>
              <a:rPr lang="en-ID" sz="1200" dirty="0" err="1"/>
              <a:t>kuesioner</a:t>
            </a:r>
            <a:r>
              <a:rPr lang="en-ID" sz="1200" dirty="0"/>
              <a:t> </a:t>
            </a:r>
            <a:r>
              <a:rPr lang="en-ID" sz="1200" dirty="0" err="1"/>
              <a:t>terstruktur</a:t>
            </a:r>
            <a:r>
              <a:rPr lang="en-ID" sz="1200" dirty="0"/>
              <a:t> yang </a:t>
            </a:r>
            <a:r>
              <a:rPr lang="en-ID" sz="1200" dirty="0" err="1"/>
              <a:t>terdiri</a:t>
            </a:r>
            <a:r>
              <a:rPr lang="en-ID" sz="1200" dirty="0"/>
              <a:t> </a:t>
            </a:r>
            <a:r>
              <a:rPr lang="en-ID" sz="1200" dirty="0" err="1"/>
              <a:t>dari</a:t>
            </a:r>
            <a:r>
              <a:rPr lang="en-ID" sz="1200" dirty="0"/>
              <a:t> Skala Likert 5 </a:t>
            </a:r>
            <a:r>
              <a:rPr lang="en-ID" sz="1200" dirty="0" err="1"/>
              <a:t>poin</a:t>
            </a:r>
            <a:r>
              <a:rPr lang="en-ID" sz="1200" dirty="0"/>
              <a:t>.</a:t>
            </a:r>
          </a:p>
          <a:p>
            <a:pPr marL="13970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br>
              <a:rPr lang="en-ID" sz="1200" dirty="0"/>
            </a:br>
            <a:r>
              <a:rPr lang="en-ID" sz="1200" b="1" dirty="0" err="1"/>
              <a:t>Metode</a:t>
            </a:r>
            <a:r>
              <a:rPr lang="en-ID" sz="1200" b="1" dirty="0"/>
              <a:t> </a:t>
            </a:r>
            <a:r>
              <a:rPr lang="en-ID" sz="1200" b="1" dirty="0" err="1"/>
              <a:t>Analisis</a:t>
            </a:r>
            <a:r>
              <a:rPr lang="en-ID" sz="1200" b="1" dirty="0"/>
              <a:t> Data: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ID" sz="1200" dirty="0"/>
              <a:t>Data yang </a:t>
            </a:r>
            <a:r>
              <a:rPr lang="en-ID" sz="1200" dirty="0" err="1"/>
              <a:t>terkumpul</a:t>
            </a:r>
            <a:r>
              <a:rPr lang="en-ID" sz="1200" dirty="0"/>
              <a:t> </a:t>
            </a:r>
            <a:r>
              <a:rPr lang="en-ID" sz="1200" dirty="0" err="1"/>
              <a:t>dianalisis</a:t>
            </a:r>
            <a:r>
              <a:rPr lang="en-ID" sz="1200" dirty="0"/>
              <a:t> </a:t>
            </a:r>
            <a:r>
              <a:rPr lang="en-ID" sz="1200" dirty="0" err="1"/>
              <a:t>menggunakan</a:t>
            </a:r>
            <a:r>
              <a:rPr lang="en-ID" sz="1200" dirty="0"/>
              <a:t> </a:t>
            </a:r>
            <a:r>
              <a:rPr lang="en-ID" sz="1200" dirty="0" err="1"/>
              <a:t>alat</a:t>
            </a:r>
            <a:r>
              <a:rPr lang="en-ID" sz="1200" dirty="0"/>
              <a:t> </a:t>
            </a:r>
            <a:r>
              <a:rPr lang="en-ID" sz="1200" dirty="0" err="1"/>
              <a:t>statistik</a:t>
            </a:r>
            <a:r>
              <a:rPr lang="en-ID" sz="1200" dirty="0"/>
              <a:t> </a:t>
            </a:r>
            <a:r>
              <a:rPr lang="en-ID" sz="1200" dirty="0" err="1"/>
              <a:t>seperti</a:t>
            </a:r>
            <a:r>
              <a:rPr lang="en-ID" sz="1200" dirty="0"/>
              <a:t> </a:t>
            </a:r>
            <a:r>
              <a:rPr lang="en-ID" sz="1200" dirty="0" err="1"/>
              <a:t>Analisis</a:t>
            </a:r>
            <a:r>
              <a:rPr lang="en-ID" sz="1200" dirty="0"/>
              <a:t> </a:t>
            </a:r>
            <a:r>
              <a:rPr lang="en-ID" sz="1200" dirty="0" err="1"/>
              <a:t>Persentase</a:t>
            </a:r>
            <a:r>
              <a:rPr lang="en-ID" sz="1200" dirty="0"/>
              <a:t>, </a:t>
            </a:r>
            <a:r>
              <a:rPr lang="en-ID" sz="1200" dirty="0" err="1"/>
              <a:t>Korelasi</a:t>
            </a:r>
            <a:r>
              <a:rPr lang="en-ID" sz="1200" dirty="0"/>
              <a:t> Ganda dan </a:t>
            </a:r>
            <a:r>
              <a:rPr lang="en-ID" sz="1200" dirty="0" err="1"/>
              <a:t>Analisis</a:t>
            </a:r>
            <a:r>
              <a:rPr lang="en-ID" sz="1200" dirty="0"/>
              <a:t> </a:t>
            </a:r>
            <a:r>
              <a:rPr lang="en-ID" sz="1200" dirty="0" err="1"/>
              <a:t>Faktor</a:t>
            </a:r>
            <a:endParaRPr sz="1200" dirty="0"/>
          </a:p>
        </p:txBody>
      </p:sp>
      <p:sp>
        <p:nvSpPr>
          <p:cNvPr id="1294" name="Google Shape;1294;p4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  <p:sp>
        <p:nvSpPr>
          <p:cNvPr id="1295" name="Google Shape;1295;p42"/>
          <p:cNvSpPr txBox="1">
            <a:spLocks noGrp="1"/>
          </p:cNvSpPr>
          <p:nvPr>
            <p:ph type="subTitle" idx="1"/>
          </p:nvPr>
        </p:nvSpPr>
        <p:spPr>
          <a:xfrm rot="-5400000">
            <a:off x="5523775" y="2464200"/>
            <a:ext cx="4064400" cy="2160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dirty="0"/>
              <a:t>Organizational Development</a:t>
            </a:r>
          </a:p>
        </p:txBody>
      </p:sp>
      <p:sp>
        <p:nvSpPr>
          <p:cNvPr id="1296" name="Google Shape;1296;p42"/>
          <p:cNvSpPr txBox="1">
            <a:spLocks noGrp="1"/>
          </p:cNvSpPr>
          <p:nvPr>
            <p:ph type="sldNum" idx="12"/>
          </p:nvPr>
        </p:nvSpPr>
        <p:spPr>
          <a:xfrm rot="-5400000">
            <a:off x="6653921" y="2403000"/>
            <a:ext cx="4064400" cy="3384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  <p:sp>
        <p:nvSpPr>
          <p:cNvPr id="1297" name="Google Shape;1297;p42"/>
          <p:cNvSpPr txBox="1">
            <a:spLocks noGrp="1"/>
          </p:cNvSpPr>
          <p:nvPr>
            <p:ph type="subTitle" idx="2"/>
          </p:nvPr>
        </p:nvSpPr>
        <p:spPr>
          <a:xfrm rot="-5400000">
            <a:off x="7158948" y="1448100"/>
            <a:ext cx="2032200" cy="2160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✕  ✕  ✕  ✕  ✕  ✕</a:t>
            </a:r>
            <a:endParaRPr/>
          </a:p>
        </p:txBody>
      </p:sp>
      <p:sp>
        <p:nvSpPr>
          <p:cNvPr id="1298" name="Google Shape;1298;p42"/>
          <p:cNvSpPr txBox="1">
            <a:spLocks noGrp="1"/>
          </p:cNvSpPr>
          <p:nvPr>
            <p:ph type="subTitle" idx="3"/>
          </p:nvPr>
        </p:nvSpPr>
        <p:spPr>
          <a:xfrm rot="-5400000">
            <a:off x="5739775" y="2464200"/>
            <a:ext cx="4064400" cy="2160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dirty="0" err="1"/>
              <a:t>Disusun</a:t>
            </a:r>
            <a:r>
              <a:rPr lang="en-ID" dirty="0"/>
              <a:t> oleh Muhammad Fadillah Arsa</a:t>
            </a:r>
          </a:p>
        </p:txBody>
      </p:sp>
      <p:sp>
        <p:nvSpPr>
          <p:cNvPr id="1299" name="Google Shape;1299;p42"/>
          <p:cNvSpPr txBox="1">
            <a:spLocks noGrp="1"/>
          </p:cNvSpPr>
          <p:nvPr>
            <p:ph type="subTitle" idx="4"/>
          </p:nvPr>
        </p:nvSpPr>
        <p:spPr>
          <a:xfrm rot="-5400000">
            <a:off x="7865148" y="4186500"/>
            <a:ext cx="619800" cy="2160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2022</a:t>
            </a:r>
            <a:endParaRPr/>
          </a:p>
        </p:txBody>
      </p:sp>
      <p:cxnSp>
        <p:nvCxnSpPr>
          <p:cNvPr id="1300" name="Google Shape;1300;p42"/>
          <p:cNvCxnSpPr/>
          <p:nvPr/>
        </p:nvCxnSpPr>
        <p:spPr>
          <a:xfrm>
            <a:off x="1094400" y="1080000"/>
            <a:ext cx="30204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6473397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2" name="Google Shape;1292;p42"/>
          <p:cNvSpPr txBox="1">
            <a:spLocks noGrp="1"/>
          </p:cNvSpPr>
          <p:nvPr>
            <p:ph type="title"/>
          </p:nvPr>
        </p:nvSpPr>
        <p:spPr>
          <a:xfrm>
            <a:off x="1094400" y="540000"/>
            <a:ext cx="6040800" cy="532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PEMBAHASAN (1)</a:t>
            </a:r>
            <a:endParaRPr dirty="0"/>
          </a:p>
        </p:txBody>
      </p:sp>
      <p:sp>
        <p:nvSpPr>
          <p:cNvPr id="1293" name="Google Shape;1293;p42"/>
          <p:cNvSpPr txBox="1">
            <a:spLocks noGrp="1"/>
          </p:cNvSpPr>
          <p:nvPr>
            <p:ph type="body" idx="5"/>
          </p:nvPr>
        </p:nvSpPr>
        <p:spPr>
          <a:xfrm>
            <a:off x="1094400" y="1443306"/>
            <a:ext cx="6040800" cy="29718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139700" indent="0">
              <a:buNone/>
            </a:pPr>
            <a:r>
              <a:rPr lang="sv-SE" b="1" dirty="0"/>
              <a:t>Hubungan antara variabel demografis dan faktor EQ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 lang="en"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nn-NO" dirty="0"/>
              <a:t>Responden pria memiliki tingkat empati dan keterampilan sosial yang lebih tinggi dibandingkan responden wanita.</a:t>
            </a:r>
          </a:p>
          <a:p>
            <a:pPr marL="13970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nn-NO"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ID" dirty="0" err="1"/>
              <a:t>Responden</a:t>
            </a:r>
            <a:r>
              <a:rPr lang="en-ID" dirty="0"/>
              <a:t> </a:t>
            </a:r>
            <a:r>
              <a:rPr lang="en-ID" dirty="0" err="1"/>
              <a:t>wanita</a:t>
            </a:r>
            <a:r>
              <a:rPr lang="en-ID" dirty="0"/>
              <a:t> </a:t>
            </a:r>
            <a:r>
              <a:rPr lang="en-ID" dirty="0" err="1"/>
              <a:t>memiliki</a:t>
            </a:r>
            <a:r>
              <a:rPr lang="en-ID" dirty="0"/>
              <a:t> </a:t>
            </a:r>
            <a:r>
              <a:rPr lang="en-ID" dirty="0" err="1"/>
              <a:t>tingkat</a:t>
            </a:r>
            <a:r>
              <a:rPr lang="en-ID" dirty="0"/>
              <a:t> </a:t>
            </a:r>
            <a:r>
              <a:rPr lang="en-ID" dirty="0" err="1"/>
              <a:t>kesadaran</a:t>
            </a:r>
            <a:r>
              <a:rPr lang="en-ID" dirty="0"/>
              <a:t> </a:t>
            </a:r>
            <a:r>
              <a:rPr lang="en-ID" dirty="0" err="1"/>
              <a:t>diri</a:t>
            </a:r>
            <a:r>
              <a:rPr lang="en-ID" dirty="0"/>
              <a:t>, </a:t>
            </a:r>
            <a:r>
              <a:rPr lang="en-ID" dirty="0" err="1"/>
              <a:t>regulasi</a:t>
            </a:r>
            <a:r>
              <a:rPr lang="en-ID" dirty="0"/>
              <a:t> </a:t>
            </a:r>
            <a:r>
              <a:rPr lang="en-ID" dirty="0" err="1"/>
              <a:t>diri</a:t>
            </a:r>
            <a:r>
              <a:rPr lang="en-ID" dirty="0"/>
              <a:t> dan </a:t>
            </a:r>
            <a:r>
              <a:rPr lang="en-ID" dirty="0" err="1"/>
              <a:t>motivasi</a:t>
            </a:r>
            <a:r>
              <a:rPr lang="en-ID" dirty="0"/>
              <a:t> yang </a:t>
            </a:r>
            <a:r>
              <a:rPr lang="en-ID" dirty="0" err="1"/>
              <a:t>lebih</a:t>
            </a:r>
            <a:r>
              <a:rPr lang="en-ID" dirty="0"/>
              <a:t> </a:t>
            </a:r>
            <a:r>
              <a:rPr lang="en-ID" dirty="0" err="1"/>
              <a:t>tinggi</a:t>
            </a:r>
            <a:r>
              <a:rPr lang="en-ID" dirty="0"/>
              <a:t> </a:t>
            </a:r>
            <a:r>
              <a:rPr lang="en-ID" dirty="0" err="1"/>
              <a:t>daripada</a:t>
            </a:r>
            <a:r>
              <a:rPr lang="en-ID" dirty="0"/>
              <a:t> </a:t>
            </a:r>
            <a:r>
              <a:rPr lang="en-ID" dirty="0" err="1"/>
              <a:t>responden</a:t>
            </a:r>
            <a:r>
              <a:rPr lang="en-ID" dirty="0"/>
              <a:t> </a:t>
            </a:r>
            <a:r>
              <a:rPr lang="en-ID" dirty="0" err="1"/>
              <a:t>pria</a:t>
            </a:r>
            <a:r>
              <a:rPr lang="en-ID" dirty="0"/>
              <a:t>.</a:t>
            </a:r>
          </a:p>
          <a:p>
            <a:pPr marL="13970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en-ID"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ID" dirty="0" err="1"/>
              <a:t>Responden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kualifikasi</a:t>
            </a:r>
            <a:r>
              <a:rPr lang="en-ID" dirty="0"/>
              <a:t> </a:t>
            </a:r>
            <a:r>
              <a:rPr lang="en-ID" dirty="0" err="1"/>
              <a:t>profesional</a:t>
            </a:r>
            <a:r>
              <a:rPr lang="en-ID" dirty="0"/>
              <a:t> </a:t>
            </a:r>
            <a:r>
              <a:rPr lang="en-ID" dirty="0" err="1"/>
              <a:t>memiliki</a:t>
            </a:r>
            <a:r>
              <a:rPr lang="en-ID" dirty="0"/>
              <a:t> </a:t>
            </a:r>
            <a:r>
              <a:rPr lang="en-ID" dirty="0" err="1"/>
              <a:t>tingkat</a:t>
            </a:r>
            <a:r>
              <a:rPr lang="en-ID" dirty="0"/>
              <a:t> EQ yang </a:t>
            </a:r>
            <a:r>
              <a:rPr lang="en-ID" dirty="0" err="1"/>
              <a:t>lebih</a:t>
            </a:r>
            <a:r>
              <a:rPr lang="en-ID" dirty="0"/>
              <a:t> </a:t>
            </a:r>
            <a:r>
              <a:rPr lang="en-ID" dirty="0" err="1"/>
              <a:t>tinggi</a:t>
            </a:r>
            <a:r>
              <a:rPr lang="en-ID" dirty="0"/>
              <a:t>.</a:t>
            </a:r>
          </a:p>
          <a:p>
            <a:pPr marL="13970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en-ID"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ID" dirty="0" err="1"/>
              <a:t>Responden</a:t>
            </a:r>
            <a:r>
              <a:rPr lang="en-ID" dirty="0"/>
              <a:t> yang </a:t>
            </a:r>
            <a:r>
              <a:rPr lang="en-ID" dirty="0" err="1"/>
              <a:t>memiliki</a:t>
            </a:r>
            <a:r>
              <a:rPr lang="en-ID" dirty="0"/>
              <a:t> </a:t>
            </a:r>
            <a:r>
              <a:rPr lang="en-ID" dirty="0" err="1"/>
              <a:t>pengalaman</a:t>
            </a:r>
            <a:r>
              <a:rPr lang="en-ID" dirty="0"/>
              <a:t> 16-20 </a:t>
            </a:r>
            <a:r>
              <a:rPr lang="en-ID" dirty="0" err="1"/>
              <a:t>tahun</a:t>
            </a:r>
            <a:r>
              <a:rPr lang="en-ID" dirty="0"/>
              <a:t> </a:t>
            </a:r>
            <a:r>
              <a:rPr lang="en-ID" dirty="0" err="1"/>
              <a:t>memiliki</a:t>
            </a:r>
            <a:r>
              <a:rPr lang="en-ID" dirty="0"/>
              <a:t> </a:t>
            </a:r>
            <a:r>
              <a:rPr lang="en-ID" dirty="0" err="1"/>
              <a:t>kemampuan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mengatasi</a:t>
            </a:r>
            <a:r>
              <a:rPr lang="en-ID" dirty="0"/>
              <a:t> </a:t>
            </a:r>
            <a:r>
              <a:rPr lang="en-ID" dirty="0" err="1"/>
              <a:t>kemajuan</a:t>
            </a:r>
            <a:r>
              <a:rPr lang="en-ID" dirty="0"/>
              <a:t> </a:t>
            </a:r>
            <a:r>
              <a:rPr lang="en-ID" dirty="0" err="1"/>
              <a:t>baru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teknologi</a:t>
            </a:r>
            <a:r>
              <a:rPr lang="en-ID" dirty="0"/>
              <a:t> dan </a:t>
            </a:r>
            <a:r>
              <a:rPr lang="en-ID" dirty="0" err="1"/>
              <a:t>perubahan</a:t>
            </a:r>
            <a:r>
              <a:rPr lang="en-ID" dirty="0"/>
              <a:t> </a:t>
            </a:r>
            <a:r>
              <a:rPr lang="en-ID" dirty="0" err="1"/>
              <a:t>organisasi</a:t>
            </a:r>
            <a:r>
              <a:rPr lang="en-ID" dirty="0"/>
              <a:t>.</a:t>
            </a:r>
            <a:endParaRPr lang="en" dirty="0"/>
          </a:p>
        </p:txBody>
      </p:sp>
      <p:sp>
        <p:nvSpPr>
          <p:cNvPr id="1294" name="Google Shape;1294;p4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  <p:sp>
        <p:nvSpPr>
          <p:cNvPr id="1295" name="Google Shape;1295;p42"/>
          <p:cNvSpPr txBox="1">
            <a:spLocks noGrp="1"/>
          </p:cNvSpPr>
          <p:nvPr>
            <p:ph type="subTitle" idx="1"/>
          </p:nvPr>
        </p:nvSpPr>
        <p:spPr>
          <a:xfrm rot="-5400000">
            <a:off x="5523775" y="2464200"/>
            <a:ext cx="4064400" cy="2160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dirty="0"/>
              <a:t>Organizational Development</a:t>
            </a:r>
          </a:p>
        </p:txBody>
      </p:sp>
      <p:sp>
        <p:nvSpPr>
          <p:cNvPr id="1296" name="Google Shape;1296;p42"/>
          <p:cNvSpPr txBox="1">
            <a:spLocks noGrp="1"/>
          </p:cNvSpPr>
          <p:nvPr>
            <p:ph type="sldNum" idx="12"/>
          </p:nvPr>
        </p:nvSpPr>
        <p:spPr>
          <a:xfrm rot="-5400000">
            <a:off x="6653921" y="2403000"/>
            <a:ext cx="4064400" cy="3384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  <p:sp>
        <p:nvSpPr>
          <p:cNvPr id="1297" name="Google Shape;1297;p42"/>
          <p:cNvSpPr txBox="1">
            <a:spLocks noGrp="1"/>
          </p:cNvSpPr>
          <p:nvPr>
            <p:ph type="subTitle" idx="2"/>
          </p:nvPr>
        </p:nvSpPr>
        <p:spPr>
          <a:xfrm rot="-5400000">
            <a:off x="7158948" y="1448100"/>
            <a:ext cx="2032200" cy="2160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✕  ✕  ✕  ✕  ✕  ✕</a:t>
            </a:r>
            <a:endParaRPr/>
          </a:p>
        </p:txBody>
      </p:sp>
      <p:sp>
        <p:nvSpPr>
          <p:cNvPr id="1298" name="Google Shape;1298;p42"/>
          <p:cNvSpPr txBox="1">
            <a:spLocks noGrp="1"/>
          </p:cNvSpPr>
          <p:nvPr>
            <p:ph type="subTitle" idx="3"/>
          </p:nvPr>
        </p:nvSpPr>
        <p:spPr>
          <a:xfrm rot="-5400000">
            <a:off x="5739775" y="2464200"/>
            <a:ext cx="4064400" cy="2160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dirty="0" err="1"/>
              <a:t>Disusun</a:t>
            </a:r>
            <a:r>
              <a:rPr lang="en-ID" dirty="0"/>
              <a:t> oleh Muhammad Fadillah Arsa</a:t>
            </a:r>
          </a:p>
        </p:txBody>
      </p:sp>
      <p:sp>
        <p:nvSpPr>
          <p:cNvPr id="1299" name="Google Shape;1299;p42"/>
          <p:cNvSpPr txBox="1">
            <a:spLocks noGrp="1"/>
          </p:cNvSpPr>
          <p:nvPr>
            <p:ph type="subTitle" idx="4"/>
          </p:nvPr>
        </p:nvSpPr>
        <p:spPr>
          <a:xfrm rot="-5400000">
            <a:off x="7865148" y="4186500"/>
            <a:ext cx="619800" cy="2160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2022</a:t>
            </a:r>
            <a:endParaRPr/>
          </a:p>
        </p:txBody>
      </p:sp>
      <p:cxnSp>
        <p:nvCxnSpPr>
          <p:cNvPr id="1300" name="Google Shape;1300;p42"/>
          <p:cNvCxnSpPr/>
          <p:nvPr/>
        </p:nvCxnSpPr>
        <p:spPr>
          <a:xfrm>
            <a:off x="1094400" y="1080000"/>
            <a:ext cx="30204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32993690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2" name="Google Shape;1292;p42"/>
          <p:cNvSpPr txBox="1">
            <a:spLocks noGrp="1"/>
          </p:cNvSpPr>
          <p:nvPr>
            <p:ph type="title"/>
          </p:nvPr>
        </p:nvSpPr>
        <p:spPr>
          <a:xfrm>
            <a:off x="1094400" y="540000"/>
            <a:ext cx="6040800" cy="532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PEMBAHASAN (2)</a:t>
            </a:r>
            <a:endParaRPr dirty="0"/>
          </a:p>
        </p:txBody>
      </p:sp>
      <p:sp>
        <p:nvSpPr>
          <p:cNvPr id="1293" name="Google Shape;1293;p42"/>
          <p:cNvSpPr txBox="1">
            <a:spLocks noGrp="1"/>
          </p:cNvSpPr>
          <p:nvPr>
            <p:ph type="body" idx="5"/>
          </p:nvPr>
        </p:nvSpPr>
        <p:spPr>
          <a:xfrm>
            <a:off x="1094400" y="1355900"/>
            <a:ext cx="5651550" cy="29718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139700" indent="0">
              <a:buNone/>
            </a:pPr>
            <a:r>
              <a:rPr lang="sv-SE" b="1" dirty="0"/>
              <a:t>Hubungan antara faktor EQ dan strategi intervensi Organizational Development</a:t>
            </a:r>
          </a:p>
          <a:p>
            <a:pPr marL="139700" indent="0">
              <a:buNone/>
            </a:pPr>
            <a:endParaRPr lang="en"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nn-NO" dirty="0"/>
              <a:t>Faktor EQ seperti Empati, Pengaturan Diri dan Motivasi memiliki dampak yang signifikan terhadap keterampilan mendefinisikan masalah dan menemukan solusi.</a:t>
            </a:r>
          </a:p>
          <a:p>
            <a:pPr marL="13970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nn-NO"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ada</a:t>
            </a:r>
            <a:r>
              <a:rPr lang="en-ID" dirty="0"/>
              <a:t> </a:t>
            </a:r>
            <a:r>
              <a:rPr lang="en-ID" dirty="0" err="1"/>
              <a:t>faktor</a:t>
            </a:r>
            <a:r>
              <a:rPr lang="en-ID" dirty="0"/>
              <a:t> EQ yang </a:t>
            </a:r>
            <a:r>
              <a:rPr lang="en-ID" dirty="0" err="1"/>
              <a:t>memiliki</a:t>
            </a:r>
            <a:r>
              <a:rPr lang="en-ID" dirty="0"/>
              <a:t> </a:t>
            </a:r>
            <a:r>
              <a:rPr lang="en-ID" dirty="0" err="1"/>
              <a:t>dampak</a:t>
            </a:r>
            <a:r>
              <a:rPr lang="en-ID" dirty="0"/>
              <a:t> </a:t>
            </a:r>
            <a:r>
              <a:rPr lang="en-ID" dirty="0" err="1"/>
              <a:t>signifikan</a:t>
            </a:r>
            <a:r>
              <a:rPr lang="en-ID" dirty="0"/>
              <a:t> </a:t>
            </a:r>
            <a:r>
              <a:rPr lang="en-ID" dirty="0" err="1"/>
              <a:t>terhadap</a:t>
            </a:r>
            <a:r>
              <a:rPr lang="en-ID" dirty="0"/>
              <a:t> </a:t>
            </a:r>
            <a:r>
              <a:rPr lang="en-ID" dirty="0" err="1"/>
              <a:t>Pengembangan</a:t>
            </a:r>
            <a:r>
              <a:rPr lang="en-ID" dirty="0"/>
              <a:t> </a:t>
            </a:r>
            <a:r>
              <a:rPr lang="en-ID" dirty="0" err="1"/>
              <a:t>Organisasi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menggunakan</a:t>
            </a:r>
            <a:r>
              <a:rPr lang="en-ID" dirty="0"/>
              <a:t> Teknik Team Building.</a:t>
            </a:r>
          </a:p>
          <a:p>
            <a:pPr marL="13970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en-ID"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ID" dirty="0" err="1"/>
              <a:t>Hanya</a:t>
            </a:r>
            <a:r>
              <a:rPr lang="en-ID" dirty="0"/>
              <a:t> </a:t>
            </a:r>
            <a:r>
              <a:rPr lang="en-ID" dirty="0" err="1"/>
              <a:t>Kesadaran</a:t>
            </a:r>
            <a:r>
              <a:rPr lang="en-ID" dirty="0"/>
              <a:t> </a:t>
            </a:r>
            <a:r>
              <a:rPr lang="en-ID" dirty="0" err="1"/>
              <a:t>Diri</a:t>
            </a:r>
            <a:r>
              <a:rPr lang="en-ID" dirty="0"/>
              <a:t> yang </a:t>
            </a:r>
            <a:r>
              <a:rPr lang="en-ID" dirty="0" err="1"/>
              <a:t>memiliki</a:t>
            </a:r>
            <a:r>
              <a:rPr lang="en-ID" dirty="0"/>
              <a:t> </a:t>
            </a:r>
            <a:r>
              <a:rPr lang="en-ID" dirty="0" err="1"/>
              <a:t>dampak</a:t>
            </a:r>
            <a:r>
              <a:rPr lang="en-ID" dirty="0"/>
              <a:t> </a:t>
            </a:r>
            <a:r>
              <a:rPr lang="en-ID" dirty="0" err="1"/>
              <a:t>signifikan</a:t>
            </a:r>
            <a:r>
              <a:rPr lang="en-ID" dirty="0"/>
              <a:t> </a:t>
            </a:r>
            <a:r>
              <a:rPr lang="en-ID" dirty="0" err="1"/>
              <a:t>terhadap</a:t>
            </a:r>
            <a:r>
              <a:rPr lang="en-ID" dirty="0"/>
              <a:t> </a:t>
            </a:r>
            <a:r>
              <a:rPr lang="en-ID" dirty="0" err="1"/>
              <a:t>kemampuan</a:t>
            </a:r>
            <a:r>
              <a:rPr lang="en-ID" dirty="0"/>
              <a:t> </a:t>
            </a:r>
            <a:r>
              <a:rPr lang="en-ID" dirty="0" err="1"/>
              <a:t>karyawan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menghadapi</a:t>
            </a:r>
            <a:r>
              <a:rPr lang="en-ID" dirty="0"/>
              <a:t> </a:t>
            </a:r>
            <a:r>
              <a:rPr lang="en-ID" dirty="0" err="1"/>
              <a:t>hal</a:t>
            </a:r>
            <a:r>
              <a:rPr lang="en-ID" dirty="0"/>
              <a:t> </a:t>
            </a:r>
            <a:r>
              <a:rPr lang="en-ID" dirty="0" err="1"/>
              <a:t>baru</a:t>
            </a:r>
            <a:r>
              <a:rPr lang="en-ID" dirty="0"/>
              <a:t> </a:t>
            </a:r>
            <a:r>
              <a:rPr lang="en-ID" dirty="0" err="1"/>
              <a:t>kemajuan</a:t>
            </a:r>
            <a:r>
              <a:rPr lang="en-ID" dirty="0"/>
              <a:t> </a:t>
            </a:r>
            <a:r>
              <a:rPr lang="en-ID" dirty="0" err="1"/>
              <a:t>teknologi</a:t>
            </a:r>
            <a:r>
              <a:rPr lang="en-ID" dirty="0"/>
              <a:t>.</a:t>
            </a:r>
            <a:endParaRPr lang="en" dirty="0"/>
          </a:p>
        </p:txBody>
      </p:sp>
      <p:sp>
        <p:nvSpPr>
          <p:cNvPr id="1295" name="Google Shape;1295;p42"/>
          <p:cNvSpPr txBox="1">
            <a:spLocks noGrp="1"/>
          </p:cNvSpPr>
          <p:nvPr>
            <p:ph type="subTitle" idx="1"/>
          </p:nvPr>
        </p:nvSpPr>
        <p:spPr>
          <a:xfrm rot="-5400000">
            <a:off x="5523775" y="2464200"/>
            <a:ext cx="4064400" cy="2160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dirty="0"/>
              <a:t>Organizational Development</a:t>
            </a:r>
          </a:p>
        </p:txBody>
      </p:sp>
      <p:sp>
        <p:nvSpPr>
          <p:cNvPr id="1296" name="Google Shape;1296;p42"/>
          <p:cNvSpPr txBox="1">
            <a:spLocks noGrp="1"/>
          </p:cNvSpPr>
          <p:nvPr>
            <p:ph type="sldNum" idx="12"/>
          </p:nvPr>
        </p:nvSpPr>
        <p:spPr>
          <a:xfrm rot="-5400000">
            <a:off x="6653921" y="2403000"/>
            <a:ext cx="4064400" cy="3384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  <p:sp>
        <p:nvSpPr>
          <p:cNvPr id="1297" name="Google Shape;1297;p42"/>
          <p:cNvSpPr txBox="1">
            <a:spLocks noGrp="1"/>
          </p:cNvSpPr>
          <p:nvPr>
            <p:ph type="subTitle" idx="2"/>
          </p:nvPr>
        </p:nvSpPr>
        <p:spPr>
          <a:xfrm rot="-5400000">
            <a:off x="7158948" y="1448100"/>
            <a:ext cx="2032200" cy="2160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✕  ✕  ✕  ✕  ✕  ✕</a:t>
            </a:r>
            <a:endParaRPr/>
          </a:p>
        </p:txBody>
      </p:sp>
      <p:sp>
        <p:nvSpPr>
          <p:cNvPr id="1298" name="Google Shape;1298;p42"/>
          <p:cNvSpPr txBox="1">
            <a:spLocks noGrp="1"/>
          </p:cNvSpPr>
          <p:nvPr>
            <p:ph type="subTitle" idx="3"/>
          </p:nvPr>
        </p:nvSpPr>
        <p:spPr>
          <a:xfrm rot="-5400000">
            <a:off x="5739775" y="2464200"/>
            <a:ext cx="4064400" cy="2160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dirty="0" err="1"/>
              <a:t>Disusun</a:t>
            </a:r>
            <a:r>
              <a:rPr lang="en-ID" dirty="0"/>
              <a:t> oleh Muhammad Fadillah Arsa</a:t>
            </a:r>
          </a:p>
        </p:txBody>
      </p:sp>
      <p:sp>
        <p:nvSpPr>
          <p:cNvPr id="1299" name="Google Shape;1299;p42"/>
          <p:cNvSpPr txBox="1">
            <a:spLocks noGrp="1"/>
          </p:cNvSpPr>
          <p:nvPr>
            <p:ph type="subTitle" idx="4"/>
          </p:nvPr>
        </p:nvSpPr>
        <p:spPr>
          <a:xfrm rot="-5400000">
            <a:off x="7865148" y="4186500"/>
            <a:ext cx="619800" cy="2160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2022</a:t>
            </a:r>
            <a:endParaRPr/>
          </a:p>
        </p:txBody>
      </p:sp>
      <p:cxnSp>
        <p:nvCxnSpPr>
          <p:cNvPr id="1300" name="Google Shape;1300;p42"/>
          <p:cNvCxnSpPr/>
          <p:nvPr/>
        </p:nvCxnSpPr>
        <p:spPr>
          <a:xfrm>
            <a:off x="1094400" y="1080000"/>
            <a:ext cx="30204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39355177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2" name="Google Shape;1292;p42"/>
          <p:cNvSpPr txBox="1">
            <a:spLocks noGrp="1"/>
          </p:cNvSpPr>
          <p:nvPr>
            <p:ph type="title"/>
          </p:nvPr>
        </p:nvSpPr>
        <p:spPr>
          <a:xfrm>
            <a:off x="1094400" y="540000"/>
            <a:ext cx="6040800" cy="532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KESIMPULAN</a:t>
            </a:r>
            <a:endParaRPr dirty="0"/>
          </a:p>
        </p:txBody>
      </p:sp>
      <p:sp>
        <p:nvSpPr>
          <p:cNvPr id="1293" name="Google Shape;1293;p42"/>
          <p:cNvSpPr txBox="1">
            <a:spLocks noGrp="1"/>
          </p:cNvSpPr>
          <p:nvPr>
            <p:ph type="body" idx="5"/>
          </p:nvPr>
        </p:nvSpPr>
        <p:spPr>
          <a:xfrm>
            <a:off x="1094400" y="1443306"/>
            <a:ext cx="5651550" cy="29718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 dirty="0" err="1"/>
              <a:t>Faktor</a:t>
            </a:r>
            <a:r>
              <a:rPr lang="en-US" dirty="0"/>
              <a:t> </a:t>
            </a:r>
            <a:r>
              <a:rPr lang="en-ID" dirty="0"/>
              <a:t>EQ </a:t>
            </a:r>
            <a:r>
              <a:rPr lang="en-ID" dirty="0" err="1"/>
              <a:t>hanya</a:t>
            </a:r>
            <a:r>
              <a:rPr lang="en-ID" dirty="0"/>
              <a:t> </a:t>
            </a:r>
            <a:r>
              <a:rPr lang="en-ID" dirty="0" err="1"/>
              <a:t>memiliki</a:t>
            </a:r>
            <a:r>
              <a:rPr lang="en-ID" dirty="0"/>
              <a:t> </a:t>
            </a:r>
            <a:r>
              <a:rPr lang="en-ID" dirty="0" err="1"/>
              <a:t>pengaruh</a:t>
            </a:r>
            <a:r>
              <a:rPr lang="en-ID" dirty="0"/>
              <a:t> yang </a:t>
            </a:r>
            <a:r>
              <a:rPr lang="en-ID" dirty="0" err="1"/>
              <a:t>moderat</a:t>
            </a:r>
            <a:r>
              <a:rPr lang="en-ID" dirty="0"/>
              <a:t> </a:t>
            </a:r>
            <a:r>
              <a:rPr lang="en-ID" dirty="0" err="1"/>
              <a:t>berdampak</a:t>
            </a:r>
            <a:r>
              <a:rPr lang="en-ID" dirty="0"/>
              <a:t> pada </a:t>
            </a:r>
            <a:r>
              <a:rPr lang="en-ID" dirty="0" err="1"/>
              <a:t>Pengembangan</a:t>
            </a:r>
            <a:r>
              <a:rPr lang="en-ID" dirty="0"/>
              <a:t> </a:t>
            </a:r>
            <a:r>
              <a:rPr lang="en-ID" dirty="0" err="1"/>
              <a:t>Organisasi</a:t>
            </a:r>
            <a:r>
              <a:rPr lang="en-ID" dirty="0"/>
              <a:t>.</a:t>
            </a:r>
          </a:p>
          <a:p>
            <a:pPr marL="13970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en-ID"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ID" dirty="0" err="1"/>
              <a:t>Disarankan</a:t>
            </a:r>
            <a:r>
              <a:rPr lang="en-ID" dirty="0"/>
              <a:t> agar program </a:t>
            </a:r>
            <a:r>
              <a:rPr lang="en-ID" dirty="0" err="1"/>
              <a:t>pelatihan</a:t>
            </a:r>
            <a:r>
              <a:rPr lang="en-ID" dirty="0"/>
              <a:t>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diatur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meningkatkan</a:t>
            </a:r>
            <a:r>
              <a:rPr lang="en-ID" dirty="0"/>
              <a:t> </a:t>
            </a:r>
            <a:r>
              <a:rPr lang="en-ID" dirty="0" err="1"/>
              <a:t>pemecahan</a:t>
            </a:r>
            <a:r>
              <a:rPr lang="en-ID" dirty="0"/>
              <a:t> </a:t>
            </a:r>
            <a:r>
              <a:rPr lang="en-ID" dirty="0" err="1"/>
              <a:t>masalah</a:t>
            </a:r>
            <a:r>
              <a:rPr lang="en-ID" dirty="0"/>
              <a:t>, </a:t>
            </a:r>
            <a:r>
              <a:rPr lang="en-ID" dirty="0" err="1"/>
              <a:t>pengambilan</a:t>
            </a:r>
            <a:r>
              <a:rPr lang="en-ID" dirty="0"/>
              <a:t> </a:t>
            </a:r>
            <a:r>
              <a:rPr lang="en-ID" dirty="0" err="1"/>
              <a:t>keputusan</a:t>
            </a:r>
            <a:r>
              <a:rPr lang="en-ID" dirty="0"/>
              <a:t>, </a:t>
            </a:r>
            <a:r>
              <a:rPr lang="en-ID" dirty="0" err="1"/>
              <a:t>pembangunan</a:t>
            </a:r>
            <a:r>
              <a:rPr lang="en-ID" dirty="0"/>
              <a:t> </a:t>
            </a:r>
            <a:r>
              <a:rPr lang="en-ID" dirty="0" err="1"/>
              <a:t>tim</a:t>
            </a:r>
            <a:r>
              <a:rPr lang="en-ID" dirty="0"/>
              <a:t> dan </a:t>
            </a:r>
            <a:r>
              <a:rPr lang="en-ID" dirty="0" err="1"/>
              <a:t>keterampilan</a:t>
            </a:r>
            <a:r>
              <a:rPr lang="en-ID" dirty="0"/>
              <a:t> </a:t>
            </a:r>
            <a:r>
              <a:rPr lang="en-ID" dirty="0" err="1"/>
              <a:t>penyelesaian</a:t>
            </a:r>
            <a:r>
              <a:rPr lang="en-ID" dirty="0"/>
              <a:t> </a:t>
            </a:r>
            <a:r>
              <a:rPr lang="en-ID" dirty="0" err="1"/>
              <a:t>tugas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karyawan</a:t>
            </a:r>
            <a:r>
              <a:rPr lang="en-ID" dirty="0"/>
              <a:t> </a:t>
            </a:r>
            <a:r>
              <a:rPr lang="en-ID" dirty="0" err="1"/>
              <a:t>guna</a:t>
            </a:r>
            <a:r>
              <a:rPr lang="en-ID" dirty="0"/>
              <a:t> </a:t>
            </a:r>
            <a:r>
              <a:rPr lang="en-ID" dirty="0" err="1"/>
              <a:t>meningkatkan</a:t>
            </a:r>
            <a:r>
              <a:rPr lang="en-ID" dirty="0"/>
              <a:t> </a:t>
            </a:r>
            <a:r>
              <a:rPr lang="en-ID" dirty="0" err="1"/>
              <a:t>kecerdasan</a:t>
            </a:r>
            <a:r>
              <a:rPr lang="en-ID" dirty="0"/>
              <a:t> </a:t>
            </a:r>
            <a:r>
              <a:rPr lang="en-ID" dirty="0" err="1"/>
              <a:t>emosional</a:t>
            </a:r>
            <a:r>
              <a:rPr lang="en-ID" dirty="0"/>
              <a:t> </a:t>
            </a:r>
            <a:r>
              <a:rPr lang="en-ID" dirty="0" err="1"/>
              <a:t>tenaga</a:t>
            </a:r>
            <a:r>
              <a:rPr lang="en-ID" dirty="0"/>
              <a:t> </a:t>
            </a:r>
            <a:r>
              <a:rPr lang="en-ID" dirty="0" err="1"/>
              <a:t>kerja</a:t>
            </a:r>
            <a:r>
              <a:rPr lang="en-ID" dirty="0"/>
              <a:t> </a:t>
            </a:r>
            <a:r>
              <a:rPr lang="en-ID" dirty="0" err="1"/>
              <a:t>sehingga</a:t>
            </a:r>
            <a:r>
              <a:rPr lang="en-ID" dirty="0"/>
              <a:t> </a:t>
            </a:r>
            <a:r>
              <a:rPr lang="en-ID" dirty="0" err="1"/>
              <a:t>meningkatkan</a:t>
            </a:r>
            <a:r>
              <a:rPr lang="en-ID" dirty="0"/>
              <a:t> </a:t>
            </a:r>
            <a:r>
              <a:rPr lang="en-ID" dirty="0" err="1"/>
              <a:t>produktifitas</a:t>
            </a:r>
            <a:r>
              <a:rPr lang="en-ID" dirty="0"/>
              <a:t>.</a:t>
            </a:r>
          </a:p>
          <a:p>
            <a:pPr marL="13970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en-ID"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semua</a:t>
            </a:r>
            <a:r>
              <a:rPr lang="en-ID" dirty="0"/>
              <a:t> </a:t>
            </a:r>
            <a:r>
              <a:rPr lang="en-ID" dirty="0" err="1"/>
              <a:t>faktor</a:t>
            </a:r>
            <a:r>
              <a:rPr lang="en-ID" dirty="0"/>
              <a:t> EQ </a:t>
            </a:r>
            <a:r>
              <a:rPr lang="en-ID" dirty="0" err="1"/>
              <a:t>selain</a:t>
            </a:r>
            <a:r>
              <a:rPr lang="en-ID" dirty="0"/>
              <a:t> </a:t>
            </a:r>
            <a:r>
              <a:rPr lang="en-ID" dirty="0" err="1"/>
              <a:t>kesadaran</a:t>
            </a:r>
            <a:r>
              <a:rPr lang="en-ID" dirty="0"/>
              <a:t> </a:t>
            </a:r>
            <a:r>
              <a:rPr lang="en-ID" dirty="0" err="1"/>
              <a:t>diri</a:t>
            </a:r>
            <a:r>
              <a:rPr lang="en-ID" dirty="0"/>
              <a:t> </a:t>
            </a:r>
            <a:r>
              <a:rPr lang="en-ID" dirty="0" err="1"/>
              <a:t>memiliki</a:t>
            </a:r>
            <a:r>
              <a:rPr lang="en-ID" dirty="0"/>
              <a:t> </a:t>
            </a:r>
            <a:r>
              <a:rPr lang="en-ID" dirty="0" err="1"/>
              <a:t>dampak</a:t>
            </a:r>
            <a:r>
              <a:rPr lang="en-ID" dirty="0"/>
              <a:t> yang </a:t>
            </a:r>
            <a:r>
              <a:rPr lang="en-ID" dirty="0" err="1"/>
              <a:t>signifikan</a:t>
            </a:r>
            <a:r>
              <a:rPr lang="en-ID" dirty="0"/>
              <a:t> </a:t>
            </a:r>
            <a:r>
              <a:rPr lang="en-ID" dirty="0" err="1"/>
              <a:t>terhadap</a:t>
            </a:r>
            <a:r>
              <a:rPr lang="en-ID" dirty="0"/>
              <a:t> </a:t>
            </a:r>
            <a:r>
              <a:rPr lang="en-ID" dirty="0" err="1"/>
              <a:t>kemampuan</a:t>
            </a:r>
            <a:r>
              <a:rPr lang="en-ID" dirty="0"/>
              <a:t> </a:t>
            </a:r>
            <a:r>
              <a:rPr lang="en-ID" dirty="0" err="1"/>
              <a:t>karyawan</a:t>
            </a:r>
            <a:r>
              <a:rPr lang="en-ID" dirty="0"/>
              <a:t> </a:t>
            </a:r>
            <a:r>
              <a:rPr lang="en-ID" dirty="0" err="1"/>
              <a:t>mengatasi</a:t>
            </a:r>
            <a:r>
              <a:rPr lang="en-ID" dirty="0"/>
              <a:t> </a:t>
            </a:r>
            <a:r>
              <a:rPr lang="en-ID" dirty="0" err="1"/>
              <a:t>kemajuan</a:t>
            </a:r>
            <a:r>
              <a:rPr lang="en-ID" dirty="0"/>
              <a:t> </a:t>
            </a:r>
            <a:r>
              <a:rPr lang="en-ID" dirty="0" err="1"/>
              <a:t>teknologi</a:t>
            </a:r>
            <a:r>
              <a:rPr lang="en-ID" dirty="0"/>
              <a:t>. Oleh </a:t>
            </a:r>
            <a:r>
              <a:rPr lang="en-ID" dirty="0" err="1"/>
              <a:t>karena</a:t>
            </a:r>
            <a:r>
              <a:rPr lang="en-ID" dirty="0"/>
              <a:t> </a:t>
            </a:r>
            <a:r>
              <a:rPr lang="en-ID" dirty="0" err="1"/>
              <a:t>itu</a:t>
            </a:r>
            <a:r>
              <a:rPr lang="en-ID" dirty="0"/>
              <a:t>, </a:t>
            </a:r>
            <a:r>
              <a:rPr lang="en-ID" dirty="0" err="1"/>
              <a:t>organisasi</a:t>
            </a:r>
            <a:r>
              <a:rPr lang="en-ID" dirty="0"/>
              <a:t>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memfasilitasi</a:t>
            </a:r>
            <a:r>
              <a:rPr lang="en-ID" dirty="0"/>
              <a:t> </a:t>
            </a:r>
            <a:r>
              <a:rPr lang="en-ID" dirty="0" err="1"/>
              <a:t>karyawan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memberikan</a:t>
            </a:r>
            <a:r>
              <a:rPr lang="en-ID" dirty="0"/>
              <a:t> </a:t>
            </a:r>
            <a:r>
              <a:rPr lang="en-ID" dirty="0" err="1"/>
              <a:t>mereka</a:t>
            </a:r>
            <a:r>
              <a:rPr lang="en-ID" dirty="0"/>
              <a:t> </a:t>
            </a:r>
            <a:r>
              <a:rPr lang="en-ID" dirty="0" err="1"/>
              <a:t>pelatihan</a:t>
            </a:r>
            <a:r>
              <a:rPr lang="en-ID" dirty="0"/>
              <a:t> </a:t>
            </a:r>
            <a:r>
              <a:rPr lang="en-ID" dirty="0" err="1"/>
              <a:t>kerja</a:t>
            </a:r>
            <a:r>
              <a:rPr lang="en-ID" dirty="0"/>
              <a:t>.</a:t>
            </a:r>
            <a:endParaRPr dirty="0"/>
          </a:p>
        </p:txBody>
      </p:sp>
      <p:sp>
        <p:nvSpPr>
          <p:cNvPr id="1294" name="Google Shape;1294;p4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  <p:sp>
        <p:nvSpPr>
          <p:cNvPr id="1295" name="Google Shape;1295;p42"/>
          <p:cNvSpPr txBox="1">
            <a:spLocks noGrp="1"/>
          </p:cNvSpPr>
          <p:nvPr>
            <p:ph type="subTitle" idx="1"/>
          </p:nvPr>
        </p:nvSpPr>
        <p:spPr>
          <a:xfrm rot="-5400000">
            <a:off x="5523775" y="2464200"/>
            <a:ext cx="4064400" cy="2160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dirty="0"/>
              <a:t>Organizational Development</a:t>
            </a:r>
          </a:p>
        </p:txBody>
      </p:sp>
      <p:sp>
        <p:nvSpPr>
          <p:cNvPr id="1296" name="Google Shape;1296;p42"/>
          <p:cNvSpPr txBox="1">
            <a:spLocks noGrp="1"/>
          </p:cNvSpPr>
          <p:nvPr>
            <p:ph type="sldNum" idx="12"/>
          </p:nvPr>
        </p:nvSpPr>
        <p:spPr>
          <a:xfrm rot="-5400000">
            <a:off x="6653921" y="2403000"/>
            <a:ext cx="4064400" cy="3384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  <p:sp>
        <p:nvSpPr>
          <p:cNvPr id="1297" name="Google Shape;1297;p42"/>
          <p:cNvSpPr txBox="1">
            <a:spLocks noGrp="1"/>
          </p:cNvSpPr>
          <p:nvPr>
            <p:ph type="subTitle" idx="2"/>
          </p:nvPr>
        </p:nvSpPr>
        <p:spPr>
          <a:xfrm rot="-5400000">
            <a:off x="7158948" y="1448100"/>
            <a:ext cx="2032200" cy="2160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✕  ✕  ✕  ✕  ✕  ✕</a:t>
            </a:r>
            <a:endParaRPr/>
          </a:p>
        </p:txBody>
      </p:sp>
      <p:sp>
        <p:nvSpPr>
          <p:cNvPr id="1298" name="Google Shape;1298;p42"/>
          <p:cNvSpPr txBox="1">
            <a:spLocks noGrp="1"/>
          </p:cNvSpPr>
          <p:nvPr>
            <p:ph type="subTitle" idx="3"/>
          </p:nvPr>
        </p:nvSpPr>
        <p:spPr>
          <a:xfrm rot="-5400000">
            <a:off x="5739775" y="2464200"/>
            <a:ext cx="4064400" cy="2160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dirty="0" err="1"/>
              <a:t>Disusun</a:t>
            </a:r>
            <a:r>
              <a:rPr lang="en-ID" dirty="0"/>
              <a:t> oleh Muhammad Fadillah Arsa</a:t>
            </a:r>
          </a:p>
        </p:txBody>
      </p:sp>
      <p:sp>
        <p:nvSpPr>
          <p:cNvPr id="1299" name="Google Shape;1299;p42"/>
          <p:cNvSpPr txBox="1">
            <a:spLocks noGrp="1"/>
          </p:cNvSpPr>
          <p:nvPr>
            <p:ph type="subTitle" idx="4"/>
          </p:nvPr>
        </p:nvSpPr>
        <p:spPr>
          <a:xfrm rot="-5400000">
            <a:off x="7865148" y="4186500"/>
            <a:ext cx="619800" cy="2160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2022</a:t>
            </a:r>
            <a:endParaRPr/>
          </a:p>
        </p:txBody>
      </p:sp>
      <p:cxnSp>
        <p:nvCxnSpPr>
          <p:cNvPr id="1300" name="Google Shape;1300;p42"/>
          <p:cNvCxnSpPr/>
          <p:nvPr/>
        </p:nvCxnSpPr>
        <p:spPr>
          <a:xfrm>
            <a:off x="1094400" y="1080000"/>
            <a:ext cx="30204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25704658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8" name="Google Shape;1258;p40"/>
          <p:cNvGrpSpPr/>
          <p:nvPr/>
        </p:nvGrpSpPr>
        <p:grpSpPr>
          <a:xfrm>
            <a:off x="1501500" y="996711"/>
            <a:ext cx="5226600" cy="2387201"/>
            <a:chOff x="1501500" y="996711"/>
            <a:chExt cx="5226600" cy="2387201"/>
          </a:xfrm>
        </p:grpSpPr>
        <p:sp>
          <p:nvSpPr>
            <p:cNvPr id="1259" name="Google Shape;1259;p40"/>
            <p:cNvSpPr/>
            <p:nvPr/>
          </p:nvSpPr>
          <p:spPr>
            <a:xfrm>
              <a:off x="1501500" y="1497513"/>
              <a:ext cx="5226600" cy="1380000"/>
            </a:xfrm>
            <a:prstGeom prst="roundRect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0" name="Google Shape;1260;p40"/>
            <p:cNvSpPr/>
            <p:nvPr/>
          </p:nvSpPr>
          <p:spPr>
            <a:xfrm rot="10800000" flipH="1">
              <a:off x="3911700" y="996711"/>
              <a:ext cx="406200" cy="354000"/>
            </a:xfrm>
            <a:prstGeom prst="triangle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1" name="Google Shape;1261;p40"/>
            <p:cNvSpPr/>
            <p:nvPr/>
          </p:nvSpPr>
          <p:spPr>
            <a:xfrm>
              <a:off x="3911700" y="3029912"/>
              <a:ext cx="406200" cy="354000"/>
            </a:xfrm>
            <a:prstGeom prst="triangle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62" name="Google Shape;1262;p40"/>
          <p:cNvSpPr txBox="1">
            <a:spLocks noGrp="1"/>
          </p:cNvSpPr>
          <p:nvPr>
            <p:ph type="title"/>
          </p:nvPr>
        </p:nvSpPr>
        <p:spPr>
          <a:xfrm>
            <a:off x="1501500" y="1664100"/>
            <a:ext cx="5226600" cy="108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dirty="0"/>
              <a:t>SUMBER JURNAL</a:t>
            </a:r>
            <a:endParaRPr sz="4400" dirty="0"/>
          </a:p>
        </p:txBody>
      </p:sp>
      <p:sp>
        <p:nvSpPr>
          <p:cNvPr id="1263" name="Google Shape;1263;p40"/>
          <p:cNvSpPr txBox="1">
            <a:spLocks noGrp="1"/>
          </p:cNvSpPr>
          <p:nvPr>
            <p:ph type="subTitle" idx="1"/>
          </p:nvPr>
        </p:nvSpPr>
        <p:spPr>
          <a:xfrm>
            <a:off x="1501500" y="3426800"/>
            <a:ext cx="5226600" cy="67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100" dirty="0">
                <a:hlinkClick r:id="rId3"/>
              </a:rPr>
              <a:t>https://www.researchgate.net/publication/360890133_EFFECT_OF_EMOTIONAL_INTELLIGENCE_ON_ORGANIZATIONAL_DEVELOPMENT_-EMPIRICAL_EVIDENCE_FROM_INDIA</a:t>
            </a:r>
            <a:endParaRPr sz="1100" dirty="0"/>
          </a:p>
        </p:txBody>
      </p:sp>
      <p:sp>
        <p:nvSpPr>
          <p:cNvPr id="1265" name="Google Shape;1265;p40"/>
          <p:cNvSpPr txBox="1">
            <a:spLocks noGrp="1"/>
          </p:cNvSpPr>
          <p:nvPr>
            <p:ph type="subTitle" idx="2"/>
          </p:nvPr>
        </p:nvSpPr>
        <p:spPr>
          <a:xfrm rot="-5400000">
            <a:off x="5525539" y="2464200"/>
            <a:ext cx="4064400" cy="2160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dirty="0"/>
              <a:t>Organizational Development</a:t>
            </a:r>
          </a:p>
        </p:txBody>
      </p:sp>
      <p:sp>
        <p:nvSpPr>
          <p:cNvPr id="1266" name="Google Shape;1266;p40"/>
          <p:cNvSpPr txBox="1">
            <a:spLocks noGrp="1"/>
          </p:cNvSpPr>
          <p:nvPr>
            <p:ph type="sldNum" idx="12"/>
          </p:nvPr>
        </p:nvSpPr>
        <p:spPr>
          <a:xfrm rot="-5400000">
            <a:off x="6655686" y="2403000"/>
            <a:ext cx="4064400" cy="3384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  <p:sp>
        <p:nvSpPr>
          <p:cNvPr id="1267" name="Google Shape;1267;p40"/>
          <p:cNvSpPr txBox="1">
            <a:spLocks noGrp="1"/>
          </p:cNvSpPr>
          <p:nvPr>
            <p:ph type="subTitle" idx="3"/>
          </p:nvPr>
        </p:nvSpPr>
        <p:spPr>
          <a:xfrm rot="-5400000">
            <a:off x="7160712" y="1448100"/>
            <a:ext cx="2032200" cy="2160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✕  ✕  ✕  ✕  ✕  ✕</a:t>
            </a:r>
            <a:endParaRPr/>
          </a:p>
        </p:txBody>
      </p:sp>
      <p:sp>
        <p:nvSpPr>
          <p:cNvPr id="1268" name="Google Shape;1268;p40"/>
          <p:cNvSpPr txBox="1">
            <a:spLocks noGrp="1"/>
          </p:cNvSpPr>
          <p:nvPr>
            <p:ph type="subTitle" idx="4"/>
          </p:nvPr>
        </p:nvSpPr>
        <p:spPr>
          <a:xfrm rot="-5400000">
            <a:off x="5741539" y="2464200"/>
            <a:ext cx="4064400" cy="2160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dirty="0" err="1"/>
              <a:t>Disusun</a:t>
            </a:r>
            <a:r>
              <a:rPr lang="en-ID" dirty="0"/>
              <a:t> oleh Muhammad Fadillah Arsa</a:t>
            </a:r>
          </a:p>
        </p:txBody>
      </p:sp>
      <p:sp>
        <p:nvSpPr>
          <p:cNvPr id="1269" name="Google Shape;1269;p40"/>
          <p:cNvSpPr txBox="1">
            <a:spLocks noGrp="1"/>
          </p:cNvSpPr>
          <p:nvPr>
            <p:ph type="subTitle" idx="5"/>
          </p:nvPr>
        </p:nvSpPr>
        <p:spPr>
          <a:xfrm rot="-5400000">
            <a:off x="7866912" y="4186500"/>
            <a:ext cx="619800" cy="2160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2022</a:t>
            </a:r>
            <a:endParaRPr/>
          </a:p>
        </p:txBody>
      </p:sp>
      <p:cxnSp>
        <p:nvCxnSpPr>
          <p:cNvPr id="1270" name="Google Shape;1270;p40"/>
          <p:cNvCxnSpPr/>
          <p:nvPr/>
        </p:nvCxnSpPr>
        <p:spPr>
          <a:xfrm>
            <a:off x="2808000" y="4146789"/>
            <a:ext cx="26136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1423699696"/>
      </p:ext>
    </p:extLst>
  </p:cSld>
  <p:clrMapOvr>
    <a:masterClrMapping/>
  </p:clrMapOvr>
</p:sld>
</file>

<file path=ppt/theme/theme1.xml><?xml version="1.0" encoding="utf-8"?>
<a:theme xmlns:a="http://schemas.openxmlformats.org/drawingml/2006/main" name="Literacy Subject for Pre-K: Develop Fine Motor Skills by Slidesgo">
  <a:themeElements>
    <a:clrScheme name="Simple Light">
      <a:dk1>
        <a:srgbClr val="000000"/>
      </a:dk1>
      <a:lt1>
        <a:srgbClr val="4D7DBF"/>
      </a:lt1>
      <a:dk2>
        <a:srgbClr val="00B9CE"/>
      </a:dk2>
      <a:lt2>
        <a:srgbClr val="A3C24D"/>
      </a:lt2>
      <a:accent1>
        <a:srgbClr val="E3DECB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1240</Words>
  <Application>Microsoft Office PowerPoint</Application>
  <PresentationFormat>On-screen Show (16:9)</PresentationFormat>
  <Paragraphs>171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Montserrat Medium</vt:lpstr>
      <vt:lpstr>Montserrat</vt:lpstr>
      <vt:lpstr>Kanit Black</vt:lpstr>
      <vt:lpstr>Arial</vt:lpstr>
      <vt:lpstr>Literacy Subject for Pre-K: Develop Fine Motor Skills by Slidesgo</vt:lpstr>
      <vt:lpstr>ORGANIZATIONAL DEVELOPMENT</vt:lpstr>
      <vt:lpstr>— Warner Burke</vt:lpstr>
      <vt:lpstr>PENGERTIAN</vt:lpstr>
      <vt:lpstr>BERKAITAN ERAT DENGAN PERUBAHAN</vt:lpstr>
      <vt:lpstr>MANFAAT ORGANIZATIONAL DEVELOPMENT</vt:lpstr>
      <vt:lpstr>5 METODE ORGANIZATIONAL DEVELOPMENT (1)</vt:lpstr>
      <vt:lpstr>5 METODE ORGANIZATIONAL DEVELOPMENT (2)</vt:lpstr>
      <vt:lpstr>KASUS</vt:lpstr>
      <vt:lpstr>IDENTITAS JURNAL</vt:lpstr>
      <vt:lpstr>LATAR BELAKANG</vt:lpstr>
      <vt:lpstr>TUJUAN</vt:lpstr>
      <vt:lpstr>METODE PENELITIAN</vt:lpstr>
      <vt:lpstr>PEMBAHASAN (1)</vt:lpstr>
      <vt:lpstr>PEMBAHASAN (2)</vt:lpstr>
      <vt:lpstr>KESIMPULAN</vt:lpstr>
      <vt:lpstr>SUMBER JURNAL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ORGANIZATIONAL DEVELOPMENT</dc:title>
  <cp:lastModifiedBy>Muhammad F Arsa</cp:lastModifiedBy>
  <cp:revision>10</cp:revision>
  <dcterms:modified xsi:type="dcterms:W3CDTF">2022-06-13T14:41:12Z</dcterms:modified>
</cp:coreProperties>
</file>