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9" r:id="rId1"/>
  </p:sldMasterIdLst>
  <p:notesMasterIdLst>
    <p:notesMasterId r:id="rId12"/>
  </p:notesMasterIdLst>
  <p:sldIdLst>
    <p:sldId id="256" r:id="rId2"/>
    <p:sldId id="257" r:id="rId3"/>
    <p:sldId id="275" r:id="rId4"/>
    <p:sldId id="263" r:id="rId5"/>
    <p:sldId id="292" r:id="rId6"/>
    <p:sldId id="264" r:id="rId7"/>
    <p:sldId id="271" r:id="rId8"/>
    <p:sldId id="273" r:id="rId9"/>
    <p:sldId id="268" r:id="rId10"/>
    <p:sldId id="269" r:id="rId11"/>
  </p:sldIdLst>
  <p:sldSz cx="9144000" cy="5143500" type="screen16x9"/>
  <p:notesSz cx="6858000" cy="9144000"/>
  <p:embeddedFontLst>
    <p:embeddedFont>
      <p:font typeface="Anaheim" panose="020B0604020202020204" charset="0"/>
      <p:regular r:id="rId13"/>
    </p:embeddedFont>
    <p:embeddedFont>
      <p:font typeface="Cairo" panose="020B0604020202020204" charset="-78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Exo 2" panose="020B0604020202020204" charset="0"/>
      <p:regular r:id="rId20"/>
      <p:bold r:id="rId21"/>
      <p:italic r:id="rId22"/>
      <p:boldItalic r:id="rId23"/>
    </p:embeddedFont>
    <p:embeddedFont>
      <p:font typeface="Manrope Medium" panose="020B060402020202020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5B5C073-9F04-4AF7-9720-4A76D0D196B0}">
  <a:tblStyle styleId="{25B5C073-9F04-4AF7-9720-4A76D0D196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127934cbaae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127934cbaae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11b94fb413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11b94fb413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27f935775a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27f935775a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g127934cbaae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8" name="Google Shape;1368;g127934cbaae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127f935775a_0_5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127f935775a_0_5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1270f38886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1270f388866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127f935775a_0_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127f935775a_0_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127934cbaae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127934cbaae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127f935775a_0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127f935775a_0_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201475" y="915700"/>
            <a:ext cx="4351800" cy="29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 b="1">
                <a:latin typeface="Exo 2"/>
                <a:ea typeface="Exo 2"/>
                <a:cs typeface="Exo 2"/>
                <a:sym typeface="Exo 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201467" y="3912100"/>
            <a:ext cx="4351800" cy="4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rgbClr val="F36B3F"/>
                </a:solidFill>
                <a:latin typeface="Cairo"/>
                <a:ea typeface="Cairo"/>
                <a:cs typeface="Cairo"/>
                <a:sym typeface="Cai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926886" y="-8123"/>
            <a:ext cx="1958415" cy="5480759"/>
          </a:xfrm>
          <a:custGeom>
            <a:avLst/>
            <a:gdLst/>
            <a:ahLst/>
            <a:cxnLst/>
            <a:rect l="l" t="t" r="r" b="b"/>
            <a:pathLst>
              <a:path w="139092" h="205445" extrusionOk="0">
                <a:moveTo>
                  <a:pt x="0" y="0"/>
                </a:moveTo>
                <a:lnTo>
                  <a:pt x="0" y="205444"/>
                </a:lnTo>
                <a:lnTo>
                  <a:pt x="139091" y="205444"/>
                </a:lnTo>
                <a:lnTo>
                  <a:pt x="139091" y="0"/>
                </a:lnTo>
                <a:close/>
              </a:path>
            </a:pathLst>
          </a:custGeom>
          <a:solidFill>
            <a:srgbClr val="F36B3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30920" y="2102362"/>
            <a:ext cx="1958273" cy="3916495"/>
          </a:xfrm>
          <a:custGeom>
            <a:avLst/>
            <a:gdLst/>
            <a:ahLst/>
            <a:cxnLst/>
            <a:rect l="l" t="t" r="r" b="b"/>
            <a:pathLst>
              <a:path w="77540" h="155078" extrusionOk="0">
                <a:moveTo>
                  <a:pt x="1" y="0"/>
                </a:moveTo>
                <a:lnTo>
                  <a:pt x="1" y="155078"/>
                </a:lnTo>
                <a:cubicBezTo>
                  <a:pt x="42824" y="155078"/>
                  <a:pt x="77540" y="120362"/>
                  <a:pt x="77540" y="77539"/>
                </a:cubicBezTo>
                <a:cubicBezTo>
                  <a:pt x="77540" y="34715"/>
                  <a:pt x="42824" y="0"/>
                  <a:pt x="1" y="0"/>
                </a:cubicBezTo>
                <a:close/>
              </a:path>
            </a:pathLst>
          </a:custGeom>
          <a:solidFill>
            <a:srgbClr val="0E20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1920534" y="2102362"/>
            <a:ext cx="1958273" cy="3916495"/>
          </a:xfrm>
          <a:custGeom>
            <a:avLst/>
            <a:gdLst/>
            <a:ahLst/>
            <a:cxnLst/>
            <a:rect l="l" t="t" r="r" b="b"/>
            <a:pathLst>
              <a:path w="77540" h="155078" extrusionOk="0">
                <a:moveTo>
                  <a:pt x="1" y="0"/>
                </a:moveTo>
                <a:lnTo>
                  <a:pt x="1" y="155078"/>
                </a:lnTo>
                <a:cubicBezTo>
                  <a:pt x="42824" y="155078"/>
                  <a:pt x="77539" y="120362"/>
                  <a:pt x="77539" y="77539"/>
                </a:cubicBezTo>
                <a:cubicBezTo>
                  <a:pt x="77539" y="34715"/>
                  <a:pt x="42825" y="0"/>
                  <a:pt x="1" y="0"/>
                </a:cubicBezTo>
                <a:close/>
              </a:path>
            </a:pathLst>
          </a:custGeom>
          <a:solidFill>
            <a:srgbClr val="F4D1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26601" y="-1814133"/>
            <a:ext cx="1958298" cy="3916520"/>
          </a:xfrm>
          <a:custGeom>
            <a:avLst/>
            <a:gdLst/>
            <a:ahLst/>
            <a:cxnLst/>
            <a:rect l="l" t="t" r="r" b="b"/>
            <a:pathLst>
              <a:path w="77541" h="155079" extrusionOk="0">
                <a:moveTo>
                  <a:pt x="77541" y="0"/>
                </a:moveTo>
                <a:cubicBezTo>
                  <a:pt x="34716" y="0"/>
                  <a:pt x="1" y="34715"/>
                  <a:pt x="1" y="77539"/>
                </a:cubicBezTo>
                <a:cubicBezTo>
                  <a:pt x="1" y="120362"/>
                  <a:pt x="34716" y="155078"/>
                  <a:pt x="77541" y="155078"/>
                </a:cubicBezTo>
                <a:lnTo>
                  <a:pt x="77541" y="0"/>
                </a:lnTo>
                <a:close/>
              </a:path>
            </a:pathLst>
          </a:custGeom>
          <a:solidFill>
            <a:srgbClr val="1963CB"/>
          </a:solidFill>
          <a:ln w="150" cap="flat" cmpd="sng">
            <a:solidFill>
              <a:srgbClr val="1963CB"/>
            </a:solidFill>
            <a:prstDash val="solid"/>
            <a:miter lim="103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527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title" idx="2"/>
          </p:nvPr>
        </p:nvSpPr>
        <p:spPr>
          <a:xfrm>
            <a:off x="1149675" y="2544200"/>
            <a:ext cx="2900100" cy="38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ubTitle" idx="1"/>
          </p:nvPr>
        </p:nvSpPr>
        <p:spPr>
          <a:xfrm>
            <a:off x="1375575" y="2994050"/>
            <a:ext cx="2448300" cy="13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title" idx="3"/>
          </p:nvPr>
        </p:nvSpPr>
        <p:spPr>
          <a:xfrm>
            <a:off x="5095725" y="2544196"/>
            <a:ext cx="2898600" cy="38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4"/>
          </p:nvPr>
        </p:nvSpPr>
        <p:spPr>
          <a:xfrm>
            <a:off x="5319675" y="2994150"/>
            <a:ext cx="2450700" cy="13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9" name="Google Shape;49;p5"/>
          <p:cNvGrpSpPr/>
          <p:nvPr/>
        </p:nvGrpSpPr>
        <p:grpSpPr>
          <a:xfrm rot="-5400000">
            <a:off x="8040591" y="154853"/>
            <a:ext cx="781604" cy="1100525"/>
            <a:chOff x="4137150" y="2270375"/>
            <a:chExt cx="2276075" cy="3205725"/>
          </a:xfrm>
        </p:grpSpPr>
        <p:sp>
          <p:nvSpPr>
            <p:cNvPr id="50" name="Google Shape;50;p5"/>
            <p:cNvSpPr/>
            <p:nvPr/>
          </p:nvSpPr>
          <p:spPr>
            <a:xfrm>
              <a:off x="4137150" y="2270375"/>
              <a:ext cx="2276075" cy="1970300"/>
            </a:xfrm>
            <a:custGeom>
              <a:avLst/>
              <a:gdLst/>
              <a:ahLst/>
              <a:cxnLst/>
              <a:rect l="l" t="t" r="r" b="b"/>
              <a:pathLst>
                <a:path w="91043" h="78812" extrusionOk="0">
                  <a:moveTo>
                    <a:pt x="45522" y="0"/>
                  </a:moveTo>
                  <a:cubicBezTo>
                    <a:pt x="45455" y="0"/>
                    <a:pt x="45388" y="33"/>
                    <a:pt x="45350" y="99"/>
                  </a:cubicBezTo>
                  <a:lnTo>
                    <a:pt x="77" y="78514"/>
                  </a:lnTo>
                  <a:cubicBezTo>
                    <a:pt x="1" y="78646"/>
                    <a:pt x="96" y="78812"/>
                    <a:pt x="248" y="78812"/>
                  </a:cubicBezTo>
                  <a:lnTo>
                    <a:pt x="90795" y="78812"/>
                  </a:lnTo>
                  <a:cubicBezTo>
                    <a:pt x="90948" y="78812"/>
                    <a:pt x="91043" y="78646"/>
                    <a:pt x="90966" y="78514"/>
                  </a:cubicBezTo>
                  <a:lnTo>
                    <a:pt x="45693" y="99"/>
                  </a:lnTo>
                  <a:cubicBezTo>
                    <a:pt x="45655" y="33"/>
                    <a:pt x="45589" y="0"/>
                    <a:pt x="45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5000975" y="3633350"/>
              <a:ext cx="525250" cy="1842750"/>
            </a:xfrm>
            <a:custGeom>
              <a:avLst/>
              <a:gdLst/>
              <a:ahLst/>
              <a:cxnLst/>
              <a:rect l="l" t="t" r="r" b="b"/>
              <a:pathLst>
                <a:path w="21010" h="73710" extrusionOk="0">
                  <a:moveTo>
                    <a:pt x="262" y="0"/>
                  </a:moveTo>
                  <a:cubicBezTo>
                    <a:pt x="117" y="0"/>
                    <a:pt x="0" y="117"/>
                    <a:pt x="0" y="262"/>
                  </a:cubicBezTo>
                  <a:lnTo>
                    <a:pt x="0" y="73448"/>
                  </a:lnTo>
                  <a:cubicBezTo>
                    <a:pt x="0" y="73593"/>
                    <a:pt x="117" y="73709"/>
                    <a:pt x="262" y="73709"/>
                  </a:cubicBezTo>
                  <a:lnTo>
                    <a:pt x="20748" y="73709"/>
                  </a:lnTo>
                  <a:cubicBezTo>
                    <a:pt x="20893" y="73709"/>
                    <a:pt x="21010" y="73593"/>
                    <a:pt x="21010" y="73448"/>
                  </a:cubicBezTo>
                  <a:lnTo>
                    <a:pt x="21010" y="262"/>
                  </a:lnTo>
                  <a:cubicBezTo>
                    <a:pt x="21010" y="117"/>
                    <a:pt x="20893" y="0"/>
                    <a:pt x="20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52;p5"/>
          <p:cNvGrpSpPr/>
          <p:nvPr/>
        </p:nvGrpSpPr>
        <p:grpSpPr>
          <a:xfrm rot="5400000" flipH="1">
            <a:off x="8040591" y="851653"/>
            <a:ext cx="781604" cy="1100525"/>
            <a:chOff x="4137150" y="2270375"/>
            <a:chExt cx="2276075" cy="3205725"/>
          </a:xfrm>
        </p:grpSpPr>
        <p:sp>
          <p:nvSpPr>
            <p:cNvPr id="53" name="Google Shape;53;p5"/>
            <p:cNvSpPr/>
            <p:nvPr/>
          </p:nvSpPr>
          <p:spPr>
            <a:xfrm>
              <a:off x="4137150" y="2270375"/>
              <a:ext cx="2276075" cy="1970300"/>
            </a:xfrm>
            <a:custGeom>
              <a:avLst/>
              <a:gdLst/>
              <a:ahLst/>
              <a:cxnLst/>
              <a:rect l="l" t="t" r="r" b="b"/>
              <a:pathLst>
                <a:path w="91043" h="78812" extrusionOk="0">
                  <a:moveTo>
                    <a:pt x="45522" y="0"/>
                  </a:moveTo>
                  <a:cubicBezTo>
                    <a:pt x="45455" y="0"/>
                    <a:pt x="45388" y="33"/>
                    <a:pt x="45350" y="99"/>
                  </a:cubicBezTo>
                  <a:lnTo>
                    <a:pt x="77" y="78514"/>
                  </a:lnTo>
                  <a:cubicBezTo>
                    <a:pt x="1" y="78646"/>
                    <a:pt x="96" y="78812"/>
                    <a:pt x="248" y="78812"/>
                  </a:cubicBezTo>
                  <a:lnTo>
                    <a:pt x="90795" y="78812"/>
                  </a:lnTo>
                  <a:cubicBezTo>
                    <a:pt x="90948" y="78812"/>
                    <a:pt x="91043" y="78646"/>
                    <a:pt x="90966" y="78514"/>
                  </a:cubicBezTo>
                  <a:lnTo>
                    <a:pt x="45693" y="99"/>
                  </a:lnTo>
                  <a:cubicBezTo>
                    <a:pt x="45655" y="33"/>
                    <a:pt x="45589" y="0"/>
                    <a:pt x="455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5000975" y="3633350"/>
              <a:ext cx="525250" cy="1842750"/>
            </a:xfrm>
            <a:custGeom>
              <a:avLst/>
              <a:gdLst/>
              <a:ahLst/>
              <a:cxnLst/>
              <a:rect l="l" t="t" r="r" b="b"/>
              <a:pathLst>
                <a:path w="21010" h="73710" extrusionOk="0">
                  <a:moveTo>
                    <a:pt x="262" y="0"/>
                  </a:moveTo>
                  <a:cubicBezTo>
                    <a:pt x="117" y="0"/>
                    <a:pt x="0" y="117"/>
                    <a:pt x="0" y="262"/>
                  </a:cubicBezTo>
                  <a:lnTo>
                    <a:pt x="0" y="73448"/>
                  </a:lnTo>
                  <a:cubicBezTo>
                    <a:pt x="0" y="73593"/>
                    <a:pt x="117" y="73709"/>
                    <a:pt x="262" y="73709"/>
                  </a:cubicBezTo>
                  <a:lnTo>
                    <a:pt x="20748" y="73709"/>
                  </a:lnTo>
                  <a:cubicBezTo>
                    <a:pt x="20893" y="73709"/>
                    <a:pt x="21010" y="73593"/>
                    <a:pt x="21010" y="73448"/>
                  </a:cubicBezTo>
                  <a:lnTo>
                    <a:pt x="21010" y="262"/>
                  </a:lnTo>
                  <a:cubicBezTo>
                    <a:pt x="21010" y="117"/>
                    <a:pt x="20893" y="0"/>
                    <a:pt x="207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" name="Google Shape;55;p5"/>
          <p:cNvGrpSpPr/>
          <p:nvPr/>
        </p:nvGrpSpPr>
        <p:grpSpPr>
          <a:xfrm rot="5400000" flipH="1">
            <a:off x="8040591" y="-556172"/>
            <a:ext cx="781604" cy="1100525"/>
            <a:chOff x="4137150" y="2270375"/>
            <a:chExt cx="2276075" cy="3205725"/>
          </a:xfrm>
        </p:grpSpPr>
        <p:sp>
          <p:nvSpPr>
            <p:cNvPr id="56" name="Google Shape;56;p5"/>
            <p:cNvSpPr/>
            <p:nvPr/>
          </p:nvSpPr>
          <p:spPr>
            <a:xfrm>
              <a:off x="4137150" y="2270375"/>
              <a:ext cx="2276075" cy="1970300"/>
            </a:xfrm>
            <a:custGeom>
              <a:avLst/>
              <a:gdLst/>
              <a:ahLst/>
              <a:cxnLst/>
              <a:rect l="l" t="t" r="r" b="b"/>
              <a:pathLst>
                <a:path w="91043" h="78812" extrusionOk="0">
                  <a:moveTo>
                    <a:pt x="45522" y="0"/>
                  </a:moveTo>
                  <a:cubicBezTo>
                    <a:pt x="45455" y="0"/>
                    <a:pt x="45388" y="33"/>
                    <a:pt x="45350" y="99"/>
                  </a:cubicBezTo>
                  <a:lnTo>
                    <a:pt x="77" y="78514"/>
                  </a:lnTo>
                  <a:cubicBezTo>
                    <a:pt x="1" y="78646"/>
                    <a:pt x="96" y="78812"/>
                    <a:pt x="248" y="78812"/>
                  </a:cubicBezTo>
                  <a:lnTo>
                    <a:pt x="90795" y="78812"/>
                  </a:lnTo>
                  <a:cubicBezTo>
                    <a:pt x="90948" y="78812"/>
                    <a:pt x="91043" y="78646"/>
                    <a:pt x="90966" y="78514"/>
                  </a:cubicBezTo>
                  <a:lnTo>
                    <a:pt x="45693" y="99"/>
                  </a:lnTo>
                  <a:cubicBezTo>
                    <a:pt x="45655" y="33"/>
                    <a:pt x="45589" y="0"/>
                    <a:pt x="455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5"/>
            <p:cNvSpPr/>
            <p:nvPr/>
          </p:nvSpPr>
          <p:spPr>
            <a:xfrm>
              <a:off x="5000975" y="3633350"/>
              <a:ext cx="525250" cy="1842750"/>
            </a:xfrm>
            <a:custGeom>
              <a:avLst/>
              <a:gdLst/>
              <a:ahLst/>
              <a:cxnLst/>
              <a:rect l="l" t="t" r="r" b="b"/>
              <a:pathLst>
                <a:path w="21010" h="73710" extrusionOk="0">
                  <a:moveTo>
                    <a:pt x="262" y="0"/>
                  </a:moveTo>
                  <a:cubicBezTo>
                    <a:pt x="117" y="0"/>
                    <a:pt x="0" y="117"/>
                    <a:pt x="0" y="262"/>
                  </a:cubicBezTo>
                  <a:lnTo>
                    <a:pt x="0" y="73448"/>
                  </a:lnTo>
                  <a:cubicBezTo>
                    <a:pt x="0" y="73593"/>
                    <a:pt x="117" y="73709"/>
                    <a:pt x="262" y="73709"/>
                  </a:cubicBezTo>
                  <a:lnTo>
                    <a:pt x="20748" y="73709"/>
                  </a:lnTo>
                  <a:cubicBezTo>
                    <a:pt x="20893" y="73709"/>
                    <a:pt x="21010" y="73593"/>
                    <a:pt x="21010" y="73448"/>
                  </a:cubicBezTo>
                  <a:lnTo>
                    <a:pt x="21010" y="262"/>
                  </a:lnTo>
                  <a:cubicBezTo>
                    <a:pt x="21010" y="117"/>
                    <a:pt x="20893" y="0"/>
                    <a:pt x="207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" name="Google Shape;58;p5"/>
          <p:cNvGrpSpPr/>
          <p:nvPr/>
        </p:nvGrpSpPr>
        <p:grpSpPr>
          <a:xfrm rot="-5400000">
            <a:off x="159466" y="4597005"/>
            <a:ext cx="781604" cy="1100525"/>
            <a:chOff x="4137150" y="2270375"/>
            <a:chExt cx="2276075" cy="3205725"/>
          </a:xfrm>
        </p:grpSpPr>
        <p:sp>
          <p:nvSpPr>
            <p:cNvPr id="59" name="Google Shape;59;p5"/>
            <p:cNvSpPr/>
            <p:nvPr/>
          </p:nvSpPr>
          <p:spPr>
            <a:xfrm>
              <a:off x="4137150" y="2270375"/>
              <a:ext cx="2276075" cy="1970300"/>
            </a:xfrm>
            <a:custGeom>
              <a:avLst/>
              <a:gdLst/>
              <a:ahLst/>
              <a:cxnLst/>
              <a:rect l="l" t="t" r="r" b="b"/>
              <a:pathLst>
                <a:path w="91043" h="78812" extrusionOk="0">
                  <a:moveTo>
                    <a:pt x="45522" y="0"/>
                  </a:moveTo>
                  <a:cubicBezTo>
                    <a:pt x="45455" y="0"/>
                    <a:pt x="45388" y="33"/>
                    <a:pt x="45350" y="99"/>
                  </a:cubicBezTo>
                  <a:lnTo>
                    <a:pt x="77" y="78514"/>
                  </a:lnTo>
                  <a:cubicBezTo>
                    <a:pt x="1" y="78646"/>
                    <a:pt x="96" y="78812"/>
                    <a:pt x="248" y="78812"/>
                  </a:cubicBezTo>
                  <a:lnTo>
                    <a:pt x="90795" y="78812"/>
                  </a:lnTo>
                  <a:cubicBezTo>
                    <a:pt x="90948" y="78812"/>
                    <a:pt x="91043" y="78646"/>
                    <a:pt x="90966" y="78514"/>
                  </a:cubicBezTo>
                  <a:lnTo>
                    <a:pt x="45693" y="99"/>
                  </a:lnTo>
                  <a:cubicBezTo>
                    <a:pt x="45655" y="33"/>
                    <a:pt x="45589" y="0"/>
                    <a:pt x="45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5000975" y="3633350"/>
              <a:ext cx="525250" cy="1842750"/>
            </a:xfrm>
            <a:custGeom>
              <a:avLst/>
              <a:gdLst/>
              <a:ahLst/>
              <a:cxnLst/>
              <a:rect l="l" t="t" r="r" b="b"/>
              <a:pathLst>
                <a:path w="21010" h="73710" extrusionOk="0">
                  <a:moveTo>
                    <a:pt x="262" y="0"/>
                  </a:moveTo>
                  <a:cubicBezTo>
                    <a:pt x="117" y="0"/>
                    <a:pt x="0" y="117"/>
                    <a:pt x="0" y="262"/>
                  </a:cubicBezTo>
                  <a:lnTo>
                    <a:pt x="0" y="73448"/>
                  </a:lnTo>
                  <a:cubicBezTo>
                    <a:pt x="0" y="73593"/>
                    <a:pt x="117" y="73709"/>
                    <a:pt x="262" y="73709"/>
                  </a:cubicBezTo>
                  <a:lnTo>
                    <a:pt x="20748" y="73709"/>
                  </a:lnTo>
                  <a:cubicBezTo>
                    <a:pt x="20893" y="73709"/>
                    <a:pt x="21010" y="73593"/>
                    <a:pt x="21010" y="73448"/>
                  </a:cubicBezTo>
                  <a:lnTo>
                    <a:pt x="21010" y="262"/>
                  </a:lnTo>
                  <a:cubicBezTo>
                    <a:pt x="21010" y="117"/>
                    <a:pt x="20893" y="0"/>
                    <a:pt x="20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" name="Google Shape;61;p5"/>
          <p:cNvGrpSpPr/>
          <p:nvPr/>
        </p:nvGrpSpPr>
        <p:grpSpPr>
          <a:xfrm rot="5400000" flipH="1">
            <a:off x="159466" y="3885980"/>
            <a:ext cx="781604" cy="1100525"/>
            <a:chOff x="4137150" y="2270375"/>
            <a:chExt cx="2276075" cy="3205725"/>
          </a:xfrm>
        </p:grpSpPr>
        <p:sp>
          <p:nvSpPr>
            <p:cNvPr id="62" name="Google Shape;62;p5"/>
            <p:cNvSpPr/>
            <p:nvPr/>
          </p:nvSpPr>
          <p:spPr>
            <a:xfrm>
              <a:off x="4137150" y="2270375"/>
              <a:ext cx="2276075" cy="1970300"/>
            </a:xfrm>
            <a:custGeom>
              <a:avLst/>
              <a:gdLst/>
              <a:ahLst/>
              <a:cxnLst/>
              <a:rect l="l" t="t" r="r" b="b"/>
              <a:pathLst>
                <a:path w="91043" h="78812" extrusionOk="0">
                  <a:moveTo>
                    <a:pt x="45522" y="0"/>
                  </a:moveTo>
                  <a:cubicBezTo>
                    <a:pt x="45455" y="0"/>
                    <a:pt x="45388" y="33"/>
                    <a:pt x="45350" y="99"/>
                  </a:cubicBezTo>
                  <a:lnTo>
                    <a:pt x="77" y="78514"/>
                  </a:lnTo>
                  <a:cubicBezTo>
                    <a:pt x="1" y="78646"/>
                    <a:pt x="96" y="78812"/>
                    <a:pt x="248" y="78812"/>
                  </a:cubicBezTo>
                  <a:lnTo>
                    <a:pt x="90795" y="78812"/>
                  </a:lnTo>
                  <a:cubicBezTo>
                    <a:pt x="90948" y="78812"/>
                    <a:pt x="91043" y="78646"/>
                    <a:pt x="90966" y="78514"/>
                  </a:cubicBezTo>
                  <a:lnTo>
                    <a:pt x="45693" y="99"/>
                  </a:lnTo>
                  <a:cubicBezTo>
                    <a:pt x="45655" y="33"/>
                    <a:pt x="45589" y="0"/>
                    <a:pt x="455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5"/>
            <p:cNvSpPr/>
            <p:nvPr/>
          </p:nvSpPr>
          <p:spPr>
            <a:xfrm>
              <a:off x="5000975" y="3633350"/>
              <a:ext cx="525250" cy="1842750"/>
            </a:xfrm>
            <a:custGeom>
              <a:avLst/>
              <a:gdLst/>
              <a:ahLst/>
              <a:cxnLst/>
              <a:rect l="l" t="t" r="r" b="b"/>
              <a:pathLst>
                <a:path w="21010" h="73710" extrusionOk="0">
                  <a:moveTo>
                    <a:pt x="262" y="0"/>
                  </a:moveTo>
                  <a:cubicBezTo>
                    <a:pt x="117" y="0"/>
                    <a:pt x="0" y="117"/>
                    <a:pt x="0" y="262"/>
                  </a:cubicBezTo>
                  <a:lnTo>
                    <a:pt x="0" y="73448"/>
                  </a:lnTo>
                  <a:cubicBezTo>
                    <a:pt x="0" y="73593"/>
                    <a:pt x="117" y="73709"/>
                    <a:pt x="262" y="73709"/>
                  </a:cubicBezTo>
                  <a:lnTo>
                    <a:pt x="20748" y="73709"/>
                  </a:lnTo>
                  <a:cubicBezTo>
                    <a:pt x="20893" y="73709"/>
                    <a:pt x="21010" y="73593"/>
                    <a:pt x="21010" y="73448"/>
                  </a:cubicBezTo>
                  <a:lnTo>
                    <a:pt x="21010" y="262"/>
                  </a:lnTo>
                  <a:cubicBezTo>
                    <a:pt x="21010" y="117"/>
                    <a:pt x="20893" y="0"/>
                    <a:pt x="207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715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"/>
          <p:cNvSpPr/>
          <p:nvPr/>
        </p:nvSpPr>
        <p:spPr>
          <a:xfrm flipH="1">
            <a:off x="7387275" y="-1573375"/>
            <a:ext cx="1044125" cy="2088225"/>
          </a:xfrm>
          <a:custGeom>
            <a:avLst/>
            <a:gdLst/>
            <a:ahLst/>
            <a:cxnLst/>
            <a:rect l="l" t="t" r="r" b="b"/>
            <a:pathLst>
              <a:path w="41765" h="83529" extrusionOk="0">
                <a:moveTo>
                  <a:pt x="0" y="1"/>
                </a:moveTo>
                <a:lnTo>
                  <a:pt x="0" y="83528"/>
                </a:lnTo>
                <a:cubicBezTo>
                  <a:pt x="23065" y="83528"/>
                  <a:pt x="41764" y="64830"/>
                  <a:pt x="41764" y="41764"/>
                </a:cubicBezTo>
                <a:cubicBezTo>
                  <a:pt x="41764" y="18700"/>
                  <a:pt x="23065" y="1"/>
                  <a:pt x="0" y="1"/>
                </a:cubicBezTo>
                <a:close/>
              </a:path>
            </a:pathLst>
          </a:custGeom>
          <a:solidFill>
            <a:srgbClr val="0E20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8431400" y="-1201700"/>
            <a:ext cx="1044100" cy="2088225"/>
          </a:xfrm>
          <a:custGeom>
            <a:avLst/>
            <a:gdLst/>
            <a:ahLst/>
            <a:cxnLst/>
            <a:rect l="l" t="t" r="r" b="b"/>
            <a:pathLst>
              <a:path w="41764" h="83529" extrusionOk="0">
                <a:moveTo>
                  <a:pt x="0" y="1"/>
                </a:moveTo>
                <a:lnTo>
                  <a:pt x="0" y="83528"/>
                </a:lnTo>
                <a:cubicBezTo>
                  <a:pt x="23066" y="83528"/>
                  <a:pt x="41764" y="64830"/>
                  <a:pt x="41764" y="41764"/>
                </a:cubicBezTo>
                <a:cubicBezTo>
                  <a:pt x="41764" y="18698"/>
                  <a:pt x="23066" y="1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3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297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>
            <a:endParaRPr/>
          </a:p>
        </p:txBody>
      </p:sp>
      <p:sp>
        <p:nvSpPr>
          <p:cNvPr id="133" name="Google Shape;133;p15"/>
          <p:cNvSpPr txBox="1">
            <a:spLocks noGrp="1"/>
          </p:cNvSpPr>
          <p:nvPr>
            <p:ph type="subTitle" idx="1"/>
          </p:nvPr>
        </p:nvSpPr>
        <p:spPr>
          <a:xfrm>
            <a:off x="712600" y="1294050"/>
            <a:ext cx="3859500" cy="331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15"/>
          <p:cNvSpPr txBox="1">
            <a:spLocks noGrp="1"/>
          </p:cNvSpPr>
          <p:nvPr>
            <p:ph type="subTitle" idx="2"/>
          </p:nvPr>
        </p:nvSpPr>
        <p:spPr>
          <a:xfrm>
            <a:off x="4572000" y="1294050"/>
            <a:ext cx="3859500" cy="331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5" name="Google Shape;135;p15"/>
          <p:cNvSpPr/>
          <p:nvPr/>
        </p:nvSpPr>
        <p:spPr>
          <a:xfrm rot="-5400000">
            <a:off x="6372412" y="-1720953"/>
            <a:ext cx="1952676" cy="3905277"/>
          </a:xfrm>
          <a:custGeom>
            <a:avLst/>
            <a:gdLst/>
            <a:ahLst/>
            <a:cxnLst/>
            <a:rect l="l" t="t" r="r" b="b"/>
            <a:pathLst>
              <a:path w="77541" h="155079" extrusionOk="0">
                <a:moveTo>
                  <a:pt x="77541" y="0"/>
                </a:moveTo>
                <a:cubicBezTo>
                  <a:pt x="34716" y="0"/>
                  <a:pt x="1" y="34715"/>
                  <a:pt x="1" y="77539"/>
                </a:cubicBezTo>
                <a:cubicBezTo>
                  <a:pt x="1" y="120362"/>
                  <a:pt x="34716" y="155078"/>
                  <a:pt x="77541" y="155078"/>
                </a:cubicBezTo>
                <a:lnTo>
                  <a:pt x="7754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5"/>
          <p:cNvSpPr/>
          <p:nvPr/>
        </p:nvSpPr>
        <p:spPr>
          <a:xfrm rot="-5400000">
            <a:off x="4678326" y="-1342112"/>
            <a:ext cx="1900399" cy="1863874"/>
          </a:xfrm>
          <a:custGeom>
            <a:avLst/>
            <a:gdLst/>
            <a:ahLst/>
            <a:cxnLst/>
            <a:rect l="l" t="t" r="r" b="b"/>
            <a:pathLst>
              <a:path w="53382" h="52356" extrusionOk="0">
                <a:moveTo>
                  <a:pt x="48963" y="1"/>
                </a:moveTo>
                <a:cubicBezTo>
                  <a:pt x="47791" y="1"/>
                  <a:pt x="46507" y="496"/>
                  <a:pt x="45298" y="1568"/>
                </a:cubicBezTo>
                <a:lnTo>
                  <a:pt x="1914" y="44827"/>
                </a:lnTo>
                <a:cubicBezTo>
                  <a:pt x="1152" y="45587"/>
                  <a:pt x="605" y="46571"/>
                  <a:pt x="452" y="47636"/>
                </a:cubicBezTo>
                <a:cubicBezTo>
                  <a:pt x="0" y="50803"/>
                  <a:pt x="1680" y="52272"/>
                  <a:pt x="5962" y="52301"/>
                </a:cubicBezTo>
                <a:cubicBezTo>
                  <a:pt x="11052" y="52336"/>
                  <a:pt x="16141" y="52344"/>
                  <a:pt x="21231" y="52344"/>
                </a:cubicBezTo>
                <a:cubicBezTo>
                  <a:pt x="26276" y="52344"/>
                  <a:pt x="31321" y="52336"/>
                  <a:pt x="36366" y="52336"/>
                </a:cubicBezTo>
                <a:cubicBezTo>
                  <a:pt x="40020" y="52336"/>
                  <a:pt x="43674" y="52340"/>
                  <a:pt x="47328" y="52356"/>
                </a:cubicBezTo>
                <a:cubicBezTo>
                  <a:pt x="47344" y="52356"/>
                  <a:pt x="47360" y="52356"/>
                  <a:pt x="47376" y="52356"/>
                </a:cubicBezTo>
                <a:cubicBezTo>
                  <a:pt x="51261" y="52356"/>
                  <a:pt x="53173" y="50338"/>
                  <a:pt x="53199" y="46734"/>
                </a:cubicBezTo>
                <a:cubicBezTo>
                  <a:pt x="53301" y="32851"/>
                  <a:pt x="53381" y="18966"/>
                  <a:pt x="53170" y="5087"/>
                </a:cubicBezTo>
                <a:cubicBezTo>
                  <a:pt x="53121" y="1897"/>
                  <a:pt x="51256" y="1"/>
                  <a:pt x="4896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5"/>
          <p:cNvSpPr/>
          <p:nvPr/>
        </p:nvSpPr>
        <p:spPr>
          <a:xfrm rot="-5400000">
            <a:off x="6405751" y="-1342112"/>
            <a:ext cx="1900399" cy="1863874"/>
          </a:xfrm>
          <a:custGeom>
            <a:avLst/>
            <a:gdLst/>
            <a:ahLst/>
            <a:cxnLst/>
            <a:rect l="l" t="t" r="r" b="b"/>
            <a:pathLst>
              <a:path w="53382" h="52356" extrusionOk="0">
                <a:moveTo>
                  <a:pt x="48963" y="1"/>
                </a:moveTo>
                <a:cubicBezTo>
                  <a:pt x="47791" y="1"/>
                  <a:pt x="46507" y="496"/>
                  <a:pt x="45298" y="1568"/>
                </a:cubicBezTo>
                <a:lnTo>
                  <a:pt x="1914" y="44827"/>
                </a:lnTo>
                <a:cubicBezTo>
                  <a:pt x="1152" y="45587"/>
                  <a:pt x="605" y="46571"/>
                  <a:pt x="452" y="47636"/>
                </a:cubicBezTo>
                <a:cubicBezTo>
                  <a:pt x="0" y="50803"/>
                  <a:pt x="1680" y="52272"/>
                  <a:pt x="5962" y="52301"/>
                </a:cubicBezTo>
                <a:cubicBezTo>
                  <a:pt x="11052" y="52336"/>
                  <a:pt x="16141" y="52344"/>
                  <a:pt x="21231" y="52344"/>
                </a:cubicBezTo>
                <a:cubicBezTo>
                  <a:pt x="26276" y="52344"/>
                  <a:pt x="31321" y="52336"/>
                  <a:pt x="36366" y="52336"/>
                </a:cubicBezTo>
                <a:cubicBezTo>
                  <a:pt x="40020" y="52336"/>
                  <a:pt x="43674" y="52340"/>
                  <a:pt x="47328" y="52356"/>
                </a:cubicBezTo>
                <a:cubicBezTo>
                  <a:pt x="47344" y="52356"/>
                  <a:pt x="47360" y="52356"/>
                  <a:pt x="47376" y="52356"/>
                </a:cubicBezTo>
                <a:cubicBezTo>
                  <a:pt x="51261" y="52356"/>
                  <a:pt x="53173" y="50338"/>
                  <a:pt x="53199" y="46734"/>
                </a:cubicBezTo>
                <a:cubicBezTo>
                  <a:pt x="53301" y="32851"/>
                  <a:pt x="53381" y="18966"/>
                  <a:pt x="53170" y="5087"/>
                </a:cubicBezTo>
                <a:cubicBezTo>
                  <a:pt x="53121" y="1897"/>
                  <a:pt x="51256" y="1"/>
                  <a:pt x="489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6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669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>
            <a:endParaRPr/>
          </a:p>
        </p:txBody>
      </p:sp>
      <p:sp>
        <p:nvSpPr>
          <p:cNvPr id="140" name="Google Shape;140;p16"/>
          <p:cNvSpPr txBox="1">
            <a:spLocks noGrp="1"/>
          </p:cNvSpPr>
          <p:nvPr>
            <p:ph type="title" idx="2"/>
          </p:nvPr>
        </p:nvSpPr>
        <p:spPr>
          <a:xfrm>
            <a:off x="974950" y="2634183"/>
            <a:ext cx="1819800" cy="3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1" name="Google Shape;141;p16"/>
          <p:cNvSpPr txBox="1">
            <a:spLocks noGrp="1"/>
          </p:cNvSpPr>
          <p:nvPr>
            <p:ph type="subTitle" idx="1"/>
          </p:nvPr>
        </p:nvSpPr>
        <p:spPr>
          <a:xfrm>
            <a:off x="1011550" y="3084034"/>
            <a:ext cx="17466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6"/>
          <p:cNvSpPr txBox="1">
            <a:spLocks noGrp="1"/>
          </p:cNvSpPr>
          <p:nvPr>
            <p:ph type="title" idx="3"/>
          </p:nvPr>
        </p:nvSpPr>
        <p:spPr>
          <a:xfrm>
            <a:off x="3662100" y="2633472"/>
            <a:ext cx="1819800" cy="38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3" name="Google Shape;143;p16"/>
          <p:cNvSpPr txBox="1">
            <a:spLocks noGrp="1"/>
          </p:cNvSpPr>
          <p:nvPr>
            <p:ph type="subTitle" idx="4"/>
          </p:nvPr>
        </p:nvSpPr>
        <p:spPr>
          <a:xfrm>
            <a:off x="3699300" y="3081528"/>
            <a:ext cx="174540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6"/>
          <p:cNvSpPr txBox="1">
            <a:spLocks noGrp="1"/>
          </p:cNvSpPr>
          <p:nvPr>
            <p:ph type="title" idx="5"/>
          </p:nvPr>
        </p:nvSpPr>
        <p:spPr>
          <a:xfrm>
            <a:off x="6349254" y="2635088"/>
            <a:ext cx="1818300" cy="3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5" name="Google Shape;145;p16"/>
          <p:cNvSpPr txBox="1">
            <a:spLocks noGrp="1"/>
          </p:cNvSpPr>
          <p:nvPr>
            <p:ph type="subTitle" idx="6"/>
          </p:nvPr>
        </p:nvSpPr>
        <p:spPr>
          <a:xfrm>
            <a:off x="6385104" y="3084946"/>
            <a:ext cx="17466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"/>
          <p:cNvSpPr/>
          <p:nvPr/>
        </p:nvSpPr>
        <p:spPr>
          <a:xfrm>
            <a:off x="7141300" y="-3304773"/>
            <a:ext cx="2228334" cy="4456583"/>
          </a:xfrm>
          <a:custGeom>
            <a:avLst/>
            <a:gdLst/>
            <a:ahLst/>
            <a:cxnLst/>
            <a:rect l="l" t="t" r="r" b="b"/>
            <a:pathLst>
              <a:path w="77541" h="155079" extrusionOk="0">
                <a:moveTo>
                  <a:pt x="77541" y="0"/>
                </a:moveTo>
                <a:cubicBezTo>
                  <a:pt x="34716" y="0"/>
                  <a:pt x="1" y="34715"/>
                  <a:pt x="1" y="77539"/>
                </a:cubicBezTo>
                <a:cubicBezTo>
                  <a:pt x="1" y="120362"/>
                  <a:pt x="34716" y="155078"/>
                  <a:pt x="77541" y="155078"/>
                </a:cubicBezTo>
                <a:lnTo>
                  <a:pt x="775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6"/>
          <p:cNvSpPr/>
          <p:nvPr/>
        </p:nvSpPr>
        <p:spPr>
          <a:xfrm>
            <a:off x="-1187811" y="-1356487"/>
            <a:ext cx="1900399" cy="1863874"/>
          </a:xfrm>
          <a:custGeom>
            <a:avLst/>
            <a:gdLst/>
            <a:ahLst/>
            <a:cxnLst/>
            <a:rect l="l" t="t" r="r" b="b"/>
            <a:pathLst>
              <a:path w="53382" h="52356" extrusionOk="0">
                <a:moveTo>
                  <a:pt x="48963" y="1"/>
                </a:moveTo>
                <a:cubicBezTo>
                  <a:pt x="47791" y="1"/>
                  <a:pt x="46507" y="496"/>
                  <a:pt x="45298" y="1568"/>
                </a:cubicBezTo>
                <a:lnTo>
                  <a:pt x="1914" y="44827"/>
                </a:lnTo>
                <a:cubicBezTo>
                  <a:pt x="1152" y="45587"/>
                  <a:pt x="605" y="46571"/>
                  <a:pt x="452" y="47636"/>
                </a:cubicBezTo>
                <a:cubicBezTo>
                  <a:pt x="0" y="50803"/>
                  <a:pt x="1680" y="52272"/>
                  <a:pt x="5962" y="52301"/>
                </a:cubicBezTo>
                <a:cubicBezTo>
                  <a:pt x="11052" y="52336"/>
                  <a:pt x="16141" y="52344"/>
                  <a:pt x="21231" y="52344"/>
                </a:cubicBezTo>
                <a:cubicBezTo>
                  <a:pt x="26276" y="52344"/>
                  <a:pt x="31321" y="52336"/>
                  <a:pt x="36366" y="52336"/>
                </a:cubicBezTo>
                <a:cubicBezTo>
                  <a:pt x="40020" y="52336"/>
                  <a:pt x="43674" y="52340"/>
                  <a:pt x="47328" y="52356"/>
                </a:cubicBezTo>
                <a:cubicBezTo>
                  <a:pt x="47344" y="52356"/>
                  <a:pt x="47360" y="52356"/>
                  <a:pt x="47376" y="52356"/>
                </a:cubicBezTo>
                <a:cubicBezTo>
                  <a:pt x="51261" y="52356"/>
                  <a:pt x="53173" y="50338"/>
                  <a:pt x="53199" y="46734"/>
                </a:cubicBezTo>
                <a:cubicBezTo>
                  <a:pt x="53301" y="32851"/>
                  <a:pt x="53381" y="18966"/>
                  <a:pt x="53170" y="5087"/>
                </a:cubicBezTo>
                <a:cubicBezTo>
                  <a:pt x="53121" y="1897"/>
                  <a:pt x="51256" y="1"/>
                  <a:pt x="4896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6"/>
          <p:cNvSpPr/>
          <p:nvPr/>
        </p:nvSpPr>
        <p:spPr>
          <a:xfrm rot="-5400000">
            <a:off x="300564" y="4780963"/>
            <a:ext cx="1900399" cy="1863874"/>
          </a:xfrm>
          <a:custGeom>
            <a:avLst/>
            <a:gdLst/>
            <a:ahLst/>
            <a:cxnLst/>
            <a:rect l="l" t="t" r="r" b="b"/>
            <a:pathLst>
              <a:path w="53382" h="52356" extrusionOk="0">
                <a:moveTo>
                  <a:pt x="48963" y="1"/>
                </a:moveTo>
                <a:cubicBezTo>
                  <a:pt x="47791" y="1"/>
                  <a:pt x="46507" y="496"/>
                  <a:pt x="45298" y="1568"/>
                </a:cubicBezTo>
                <a:lnTo>
                  <a:pt x="1914" y="44827"/>
                </a:lnTo>
                <a:cubicBezTo>
                  <a:pt x="1152" y="45587"/>
                  <a:pt x="605" y="46571"/>
                  <a:pt x="452" y="47636"/>
                </a:cubicBezTo>
                <a:cubicBezTo>
                  <a:pt x="0" y="50803"/>
                  <a:pt x="1680" y="52272"/>
                  <a:pt x="5962" y="52301"/>
                </a:cubicBezTo>
                <a:cubicBezTo>
                  <a:pt x="11052" y="52336"/>
                  <a:pt x="16141" y="52344"/>
                  <a:pt x="21231" y="52344"/>
                </a:cubicBezTo>
                <a:cubicBezTo>
                  <a:pt x="26276" y="52344"/>
                  <a:pt x="31321" y="52336"/>
                  <a:pt x="36366" y="52336"/>
                </a:cubicBezTo>
                <a:cubicBezTo>
                  <a:pt x="40020" y="52336"/>
                  <a:pt x="43674" y="52340"/>
                  <a:pt x="47328" y="52356"/>
                </a:cubicBezTo>
                <a:cubicBezTo>
                  <a:pt x="47344" y="52356"/>
                  <a:pt x="47360" y="52356"/>
                  <a:pt x="47376" y="52356"/>
                </a:cubicBezTo>
                <a:cubicBezTo>
                  <a:pt x="51261" y="52356"/>
                  <a:pt x="53173" y="50338"/>
                  <a:pt x="53199" y="46734"/>
                </a:cubicBezTo>
                <a:cubicBezTo>
                  <a:pt x="53301" y="32851"/>
                  <a:pt x="53381" y="18966"/>
                  <a:pt x="53170" y="5087"/>
                </a:cubicBezTo>
                <a:cubicBezTo>
                  <a:pt x="53121" y="1897"/>
                  <a:pt x="51256" y="1"/>
                  <a:pt x="4896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6"/>
          <p:cNvSpPr/>
          <p:nvPr/>
        </p:nvSpPr>
        <p:spPr>
          <a:xfrm>
            <a:off x="7603384" y="3634853"/>
            <a:ext cx="1900399" cy="1863874"/>
          </a:xfrm>
          <a:custGeom>
            <a:avLst/>
            <a:gdLst/>
            <a:ahLst/>
            <a:cxnLst/>
            <a:rect l="l" t="t" r="r" b="b"/>
            <a:pathLst>
              <a:path w="53382" h="52356" extrusionOk="0">
                <a:moveTo>
                  <a:pt x="48963" y="1"/>
                </a:moveTo>
                <a:cubicBezTo>
                  <a:pt x="47791" y="1"/>
                  <a:pt x="46507" y="496"/>
                  <a:pt x="45298" y="1568"/>
                </a:cubicBezTo>
                <a:lnTo>
                  <a:pt x="1914" y="44827"/>
                </a:lnTo>
                <a:cubicBezTo>
                  <a:pt x="1152" y="45587"/>
                  <a:pt x="605" y="46571"/>
                  <a:pt x="452" y="47636"/>
                </a:cubicBezTo>
                <a:cubicBezTo>
                  <a:pt x="0" y="50803"/>
                  <a:pt x="1680" y="52272"/>
                  <a:pt x="5962" y="52301"/>
                </a:cubicBezTo>
                <a:cubicBezTo>
                  <a:pt x="11052" y="52336"/>
                  <a:pt x="16141" y="52344"/>
                  <a:pt x="21231" y="52344"/>
                </a:cubicBezTo>
                <a:cubicBezTo>
                  <a:pt x="26276" y="52344"/>
                  <a:pt x="31321" y="52336"/>
                  <a:pt x="36366" y="52336"/>
                </a:cubicBezTo>
                <a:cubicBezTo>
                  <a:pt x="40020" y="52336"/>
                  <a:pt x="43674" y="52340"/>
                  <a:pt x="47328" y="52356"/>
                </a:cubicBezTo>
                <a:cubicBezTo>
                  <a:pt x="47344" y="52356"/>
                  <a:pt x="47360" y="52356"/>
                  <a:pt x="47376" y="52356"/>
                </a:cubicBezTo>
                <a:cubicBezTo>
                  <a:pt x="51261" y="52356"/>
                  <a:pt x="53173" y="50338"/>
                  <a:pt x="53199" y="46734"/>
                </a:cubicBezTo>
                <a:cubicBezTo>
                  <a:pt x="53301" y="32851"/>
                  <a:pt x="53381" y="18966"/>
                  <a:pt x="53170" y="5087"/>
                </a:cubicBezTo>
                <a:cubicBezTo>
                  <a:pt x="53121" y="1897"/>
                  <a:pt x="51256" y="1"/>
                  <a:pt x="489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5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7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771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9pPr>
          </a:lstStyle>
          <a:p>
            <a:endParaRPr/>
          </a:p>
        </p:txBody>
      </p:sp>
      <p:sp>
        <p:nvSpPr>
          <p:cNvPr id="152" name="Google Shape;152;p17"/>
          <p:cNvSpPr txBox="1">
            <a:spLocks noGrp="1"/>
          </p:cNvSpPr>
          <p:nvPr>
            <p:ph type="title" idx="2"/>
          </p:nvPr>
        </p:nvSpPr>
        <p:spPr>
          <a:xfrm>
            <a:off x="3822700" y="1338660"/>
            <a:ext cx="4407300" cy="34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3" name="Google Shape;153;p17"/>
          <p:cNvSpPr txBox="1">
            <a:spLocks noGrp="1"/>
          </p:cNvSpPr>
          <p:nvPr>
            <p:ph type="subTitle" idx="1"/>
          </p:nvPr>
        </p:nvSpPr>
        <p:spPr>
          <a:xfrm>
            <a:off x="3823600" y="1682373"/>
            <a:ext cx="46068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7"/>
          <p:cNvSpPr txBox="1">
            <a:spLocks noGrp="1"/>
          </p:cNvSpPr>
          <p:nvPr>
            <p:ph type="title" idx="3"/>
          </p:nvPr>
        </p:nvSpPr>
        <p:spPr>
          <a:xfrm>
            <a:off x="3822700" y="3700160"/>
            <a:ext cx="4407300" cy="33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subTitle" idx="4"/>
          </p:nvPr>
        </p:nvSpPr>
        <p:spPr>
          <a:xfrm>
            <a:off x="3822700" y="4038036"/>
            <a:ext cx="46086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7"/>
          <p:cNvSpPr txBox="1">
            <a:spLocks noGrp="1"/>
          </p:cNvSpPr>
          <p:nvPr>
            <p:ph type="title" idx="5"/>
          </p:nvPr>
        </p:nvSpPr>
        <p:spPr>
          <a:xfrm>
            <a:off x="3822700" y="2521260"/>
            <a:ext cx="4407000" cy="33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7" name="Google Shape;157;p17"/>
          <p:cNvSpPr txBox="1">
            <a:spLocks noGrp="1"/>
          </p:cNvSpPr>
          <p:nvPr>
            <p:ph type="subTitle" idx="6"/>
          </p:nvPr>
        </p:nvSpPr>
        <p:spPr>
          <a:xfrm>
            <a:off x="3822700" y="2858569"/>
            <a:ext cx="4608600" cy="576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7"/>
          <p:cNvSpPr/>
          <p:nvPr/>
        </p:nvSpPr>
        <p:spPr>
          <a:xfrm>
            <a:off x="-7050" y="1785050"/>
            <a:ext cx="2631600" cy="3358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7"/>
          <p:cNvSpPr/>
          <p:nvPr/>
        </p:nvSpPr>
        <p:spPr>
          <a:xfrm>
            <a:off x="0" y="2534527"/>
            <a:ext cx="2624569" cy="5249036"/>
          </a:xfrm>
          <a:custGeom>
            <a:avLst/>
            <a:gdLst/>
            <a:ahLst/>
            <a:cxnLst/>
            <a:rect l="l" t="t" r="r" b="b"/>
            <a:pathLst>
              <a:path w="77541" h="155079" extrusionOk="0">
                <a:moveTo>
                  <a:pt x="77541" y="0"/>
                </a:moveTo>
                <a:cubicBezTo>
                  <a:pt x="34716" y="0"/>
                  <a:pt x="1" y="34715"/>
                  <a:pt x="1" y="77539"/>
                </a:cubicBezTo>
                <a:cubicBezTo>
                  <a:pt x="1" y="120362"/>
                  <a:pt x="34716" y="155078"/>
                  <a:pt x="77541" y="155078"/>
                </a:cubicBezTo>
                <a:lnTo>
                  <a:pt x="7754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0" name="Google Shape;160;p17"/>
          <p:cNvGrpSpPr/>
          <p:nvPr/>
        </p:nvGrpSpPr>
        <p:grpSpPr>
          <a:xfrm rot="-5400000">
            <a:off x="364328" y="1910503"/>
            <a:ext cx="781604" cy="1100525"/>
            <a:chOff x="4137150" y="2270375"/>
            <a:chExt cx="2276075" cy="3205725"/>
          </a:xfrm>
        </p:grpSpPr>
        <p:sp>
          <p:nvSpPr>
            <p:cNvPr id="161" name="Google Shape;161;p17"/>
            <p:cNvSpPr/>
            <p:nvPr/>
          </p:nvSpPr>
          <p:spPr>
            <a:xfrm>
              <a:off x="4137150" y="2270375"/>
              <a:ext cx="2276075" cy="1970300"/>
            </a:xfrm>
            <a:custGeom>
              <a:avLst/>
              <a:gdLst/>
              <a:ahLst/>
              <a:cxnLst/>
              <a:rect l="l" t="t" r="r" b="b"/>
              <a:pathLst>
                <a:path w="91043" h="78812" extrusionOk="0">
                  <a:moveTo>
                    <a:pt x="45522" y="0"/>
                  </a:moveTo>
                  <a:cubicBezTo>
                    <a:pt x="45455" y="0"/>
                    <a:pt x="45388" y="33"/>
                    <a:pt x="45350" y="99"/>
                  </a:cubicBezTo>
                  <a:lnTo>
                    <a:pt x="77" y="78514"/>
                  </a:lnTo>
                  <a:cubicBezTo>
                    <a:pt x="1" y="78646"/>
                    <a:pt x="96" y="78812"/>
                    <a:pt x="248" y="78812"/>
                  </a:cubicBezTo>
                  <a:lnTo>
                    <a:pt x="90795" y="78812"/>
                  </a:lnTo>
                  <a:cubicBezTo>
                    <a:pt x="90948" y="78812"/>
                    <a:pt x="91043" y="78646"/>
                    <a:pt x="90966" y="78514"/>
                  </a:cubicBezTo>
                  <a:lnTo>
                    <a:pt x="45693" y="99"/>
                  </a:lnTo>
                  <a:cubicBezTo>
                    <a:pt x="45655" y="33"/>
                    <a:pt x="45589" y="0"/>
                    <a:pt x="45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7"/>
            <p:cNvSpPr/>
            <p:nvPr/>
          </p:nvSpPr>
          <p:spPr>
            <a:xfrm>
              <a:off x="5000975" y="3633350"/>
              <a:ext cx="525250" cy="1842750"/>
            </a:xfrm>
            <a:custGeom>
              <a:avLst/>
              <a:gdLst/>
              <a:ahLst/>
              <a:cxnLst/>
              <a:rect l="l" t="t" r="r" b="b"/>
              <a:pathLst>
                <a:path w="21010" h="73710" extrusionOk="0">
                  <a:moveTo>
                    <a:pt x="262" y="0"/>
                  </a:moveTo>
                  <a:cubicBezTo>
                    <a:pt x="117" y="0"/>
                    <a:pt x="0" y="117"/>
                    <a:pt x="0" y="262"/>
                  </a:cubicBezTo>
                  <a:lnTo>
                    <a:pt x="0" y="73448"/>
                  </a:lnTo>
                  <a:cubicBezTo>
                    <a:pt x="0" y="73593"/>
                    <a:pt x="117" y="73709"/>
                    <a:pt x="262" y="73709"/>
                  </a:cubicBezTo>
                  <a:lnTo>
                    <a:pt x="20748" y="73709"/>
                  </a:lnTo>
                  <a:cubicBezTo>
                    <a:pt x="20893" y="73709"/>
                    <a:pt x="21010" y="73593"/>
                    <a:pt x="21010" y="73448"/>
                  </a:cubicBezTo>
                  <a:lnTo>
                    <a:pt x="21010" y="262"/>
                  </a:lnTo>
                  <a:cubicBezTo>
                    <a:pt x="21010" y="117"/>
                    <a:pt x="20893" y="0"/>
                    <a:pt x="20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0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0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544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9pPr>
          </a:lstStyle>
          <a:p>
            <a:endParaRPr/>
          </a:p>
        </p:txBody>
      </p:sp>
      <p:sp>
        <p:nvSpPr>
          <p:cNvPr id="193" name="Google Shape;193;p20"/>
          <p:cNvSpPr txBox="1">
            <a:spLocks noGrp="1"/>
          </p:cNvSpPr>
          <p:nvPr>
            <p:ph type="title" idx="2"/>
          </p:nvPr>
        </p:nvSpPr>
        <p:spPr>
          <a:xfrm>
            <a:off x="709300" y="1894126"/>
            <a:ext cx="20847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4" name="Google Shape;194;p20"/>
          <p:cNvSpPr txBox="1">
            <a:spLocks noGrp="1"/>
          </p:cNvSpPr>
          <p:nvPr>
            <p:ph type="subTitle" idx="1"/>
          </p:nvPr>
        </p:nvSpPr>
        <p:spPr>
          <a:xfrm>
            <a:off x="818950" y="2267887"/>
            <a:ext cx="18654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0"/>
          <p:cNvSpPr txBox="1">
            <a:spLocks noGrp="1"/>
          </p:cNvSpPr>
          <p:nvPr>
            <p:ph type="title" idx="3"/>
          </p:nvPr>
        </p:nvSpPr>
        <p:spPr>
          <a:xfrm>
            <a:off x="3529767" y="1890393"/>
            <a:ext cx="20847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6" name="Google Shape;196;p20"/>
          <p:cNvSpPr txBox="1">
            <a:spLocks noGrp="1"/>
          </p:cNvSpPr>
          <p:nvPr>
            <p:ph type="subTitle" idx="4"/>
          </p:nvPr>
        </p:nvSpPr>
        <p:spPr>
          <a:xfrm>
            <a:off x="3639417" y="2267894"/>
            <a:ext cx="18654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0"/>
          <p:cNvSpPr txBox="1">
            <a:spLocks noGrp="1"/>
          </p:cNvSpPr>
          <p:nvPr>
            <p:ph type="title" idx="5"/>
          </p:nvPr>
        </p:nvSpPr>
        <p:spPr>
          <a:xfrm>
            <a:off x="6359227" y="1894105"/>
            <a:ext cx="20847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8" name="Google Shape;198;p20"/>
          <p:cNvSpPr txBox="1">
            <a:spLocks noGrp="1"/>
          </p:cNvSpPr>
          <p:nvPr>
            <p:ph type="subTitle" idx="6"/>
          </p:nvPr>
        </p:nvSpPr>
        <p:spPr>
          <a:xfrm>
            <a:off x="6468877" y="2267894"/>
            <a:ext cx="18654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0"/>
          <p:cNvSpPr txBox="1">
            <a:spLocks noGrp="1"/>
          </p:cNvSpPr>
          <p:nvPr>
            <p:ph type="title" idx="7"/>
          </p:nvPr>
        </p:nvSpPr>
        <p:spPr>
          <a:xfrm>
            <a:off x="709417" y="3683237"/>
            <a:ext cx="20847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0" name="Google Shape;200;p20"/>
          <p:cNvSpPr txBox="1">
            <a:spLocks noGrp="1"/>
          </p:cNvSpPr>
          <p:nvPr>
            <p:ph type="subTitle" idx="8"/>
          </p:nvPr>
        </p:nvSpPr>
        <p:spPr>
          <a:xfrm>
            <a:off x="819067" y="4062532"/>
            <a:ext cx="18654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20"/>
          <p:cNvSpPr txBox="1">
            <a:spLocks noGrp="1"/>
          </p:cNvSpPr>
          <p:nvPr>
            <p:ph type="title" idx="9"/>
          </p:nvPr>
        </p:nvSpPr>
        <p:spPr>
          <a:xfrm>
            <a:off x="3529767" y="3682618"/>
            <a:ext cx="20847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2" name="Google Shape;202;p20"/>
          <p:cNvSpPr txBox="1">
            <a:spLocks noGrp="1"/>
          </p:cNvSpPr>
          <p:nvPr>
            <p:ph type="subTitle" idx="13"/>
          </p:nvPr>
        </p:nvSpPr>
        <p:spPr>
          <a:xfrm>
            <a:off x="3639417" y="4060118"/>
            <a:ext cx="18654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0"/>
          <p:cNvSpPr txBox="1">
            <a:spLocks noGrp="1"/>
          </p:cNvSpPr>
          <p:nvPr>
            <p:ph type="title" idx="14"/>
          </p:nvPr>
        </p:nvSpPr>
        <p:spPr>
          <a:xfrm>
            <a:off x="6352594" y="3683229"/>
            <a:ext cx="20814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4" name="Google Shape;204;p20"/>
          <p:cNvSpPr txBox="1">
            <a:spLocks noGrp="1"/>
          </p:cNvSpPr>
          <p:nvPr>
            <p:ph type="subTitle" idx="15"/>
          </p:nvPr>
        </p:nvSpPr>
        <p:spPr>
          <a:xfrm>
            <a:off x="6460594" y="4062519"/>
            <a:ext cx="18654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20"/>
          <p:cNvSpPr/>
          <p:nvPr/>
        </p:nvSpPr>
        <p:spPr>
          <a:xfrm rot="-5400000">
            <a:off x="6986875" y="-2475836"/>
            <a:ext cx="2228334" cy="4456583"/>
          </a:xfrm>
          <a:custGeom>
            <a:avLst/>
            <a:gdLst/>
            <a:ahLst/>
            <a:cxnLst/>
            <a:rect l="l" t="t" r="r" b="b"/>
            <a:pathLst>
              <a:path w="77541" h="155079" extrusionOk="0">
                <a:moveTo>
                  <a:pt x="77541" y="0"/>
                </a:moveTo>
                <a:cubicBezTo>
                  <a:pt x="34716" y="0"/>
                  <a:pt x="1" y="34715"/>
                  <a:pt x="1" y="77539"/>
                </a:cubicBezTo>
                <a:cubicBezTo>
                  <a:pt x="1" y="120362"/>
                  <a:pt x="34716" y="155078"/>
                  <a:pt x="77541" y="155078"/>
                </a:cubicBezTo>
                <a:lnTo>
                  <a:pt x="775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"/>
          <p:cNvSpPr/>
          <p:nvPr/>
        </p:nvSpPr>
        <p:spPr>
          <a:xfrm rot="-5400000">
            <a:off x="7971850" y="-2475836"/>
            <a:ext cx="2228334" cy="4456583"/>
          </a:xfrm>
          <a:custGeom>
            <a:avLst/>
            <a:gdLst/>
            <a:ahLst/>
            <a:cxnLst/>
            <a:rect l="l" t="t" r="r" b="b"/>
            <a:pathLst>
              <a:path w="77541" h="155079" extrusionOk="0">
                <a:moveTo>
                  <a:pt x="77541" y="0"/>
                </a:moveTo>
                <a:cubicBezTo>
                  <a:pt x="34716" y="0"/>
                  <a:pt x="1" y="34715"/>
                  <a:pt x="1" y="77539"/>
                </a:cubicBezTo>
                <a:cubicBezTo>
                  <a:pt x="1" y="120362"/>
                  <a:pt x="34716" y="155078"/>
                  <a:pt x="77541" y="155078"/>
                </a:cubicBezTo>
                <a:lnTo>
                  <a:pt x="7754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7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4"/>
          <p:cNvSpPr/>
          <p:nvPr/>
        </p:nvSpPr>
        <p:spPr>
          <a:xfrm>
            <a:off x="6915350" y="0"/>
            <a:ext cx="2228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4"/>
          <p:cNvSpPr txBox="1">
            <a:spLocks noGrp="1"/>
          </p:cNvSpPr>
          <p:nvPr>
            <p:ph type="title"/>
          </p:nvPr>
        </p:nvSpPr>
        <p:spPr>
          <a:xfrm>
            <a:off x="712600" y="1322100"/>
            <a:ext cx="5667300" cy="122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9pPr>
          </a:lstStyle>
          <a:p>
            <a:endParaRPr/>
          </a:p>
        </p:txBody>
      </p:sp>
      <p:sp>
        <p:nvSpPr>
          <p:cNvPr id="252" name="Google Shape;252;p24"/>
          <p:cNvSpPr txBox="1">
            <a:spLocks noGrp="1"/>
          </p:cNvSpPr>
          <p:nvPr>
            <p:ph type="subTitle" idx="1"/>
          </p:nvPr>
        </p:nvSpPr>
        <p:spPr>
          <a:xfrm>
            <a:off x="712600" y="2547000"/>
            <a:ext cx="4584000" cy="15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>
                <a:solidFill>
                  <a:srgbClr val="161617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53" name="Google Shape;253;p24"/>
          <p:cNvSpPr/>
          <p:nvPr/>
        </p:nvSpPr>
        <p:spPr>
          <a:xfrm>
            <a:off x="8018274" y="4104600"/>
            <a:ext cx="1125600" cy="103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4"/>
          <p:cNvSpPr/>
          <p:nvPr/>
        </p:nvSpPr>
        <p:spPr>
          <a:xfrm>
            <a:off x="6915525" y="-2221148"/>
            <a:ext cx="2228334" cy="4456583"/>
          </a:xfrm>
          <a:custGeom>
            <a:avLst/>
            <a:gdLst/>
            <a:ahLst/>
            <a:cxnLst/>
            <a:rect l="l" t="t" r="r" b="b"/>
            <a:pathLst>
              <a:path w="77541" h="155079" extrusionOk="0">
                <a:moveTo>
                  <a:pt x="77541" y="0"/>
                </a:moveTo>
                <a:cubicBezTo>
                  <a:pt x="34716" y="0"/>
                  <a:pt x="1" y="34715"/>
                  <a:pt x="1" y="77539"/>
                </a:cubicBezTo>
                <a:cubicBezTo>
                  <a:pt x="1" y="120362"/>
                  <a:pt x="34716" y="155078"/>
                  <a:pt x="77541" y="155078"/>
                </a:cubicBezTo>
                <a:lnTo>
                  <a:pt x="775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4"/>
          <p:cNvSpPr/>
          <p:nvPr/>
        </p:nvSpPr>
        <p:spPr>
          <a:xfrm>
            <a:off x="7068088" y="2946425"/>
            <a:ext cx="1900399" cy="1863874"/>
          </a:xfrm>
          <a:custGeom>
            <a:avLst/>
            <a:gdLst/>
            <a:ahLst/>
            <a:cxnLst/>
            <a:rect l="l" t="t" r="r" b="b"/>
            <a:pathLst>
              <a:path w="53382" h="52356" extrusionOk="0">
                <a:moveTo>
                  <a:pt x="48963" y="1"/>
                </a:moveTo>
                <a:cubicBezTo>
                  <a:pt x="47791" y="1"/>
                  <a:pt x="46507" y="496"/>
                  <a:pt x="45298" y="1568"/>
                </a:cubicBezTo>
                <a:lnTo>
                  <a:pt x="1914" y="44827"/>
                </a:lnTo>
                <a:cubicBezTo>
                  <a:pt x="1152" y="45587"/>
                  <a:pt x="605" y="46571"/>
                  <a:pt x="452" y="47636"/>
                </a:cubicBezTo>
                <a:cubicBezTo>
                  <a:pt x="0" y="50803"/>
                  <a:pt x="1680" y="52272"/>
                  <a:pt x="5962" y="52301"/>
                </a:cubicBezTo>
                <a:cubicBezTo>
                  <a:pt x="11052" y="52336"/>
                  <a:pt x="16141" y="52344"/>
                  <a:pt x="21231" y="52344"/>
                </a:cubicBezTo>
                <a:cubicBezTo>
                  <a:pt x="26276" y="52344"/>
                  <a:pt x="31321" y="52336"/>
                  <a:pt x="36366" y="52336"/>
                </a:cubicBezTo>
                <a:cubicBezTo>
                  <a:pt x="40020" y="52336"/>
                  <a:pt x="43674" y="52340"/>
                  <a:pt x="47328" y="52356"/>
                </a:cubicBezTo>
                <a:cubicBezTo>
                  <a:pt x="47344" y="52356"/>
                  <a:pt x="47360" y="52356"/>
                  <a:pt x="47376" y="52356"/>
                </a:cubicBezTo>
                <a:cubicBezTo>
                  <a:pt x="51261" y="52356"/>
                  <a:pt x="53173" y="50338"/>
                  <a:pt x="53199" y="46734"/>
                </a:cubicBezTo>
                <a:cubicBezTo>
                  <a:pt x="53301" y="32851"/>
                  <a:pt x="53381" y="18966"/>
                  <a:pt x="53170" y="5087"/>
                </a:cubicBezTo>
                <a:cubicBezTo>
                  <a:pt x="53121" y="1897"/>
                  <a:pt x="51256" y="1"/>
                  <a:pt x="489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9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4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5016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9pPr>
          </a:lstStyle>
          <a:p>
            <a:endParaRPr/>
          </a:p>
        </p:txBody>
      </p:sp>
      <p:sp>
        <p:nvSpPr>
          <p:cNvPr id="322" name="Google Shape;322;p34"/>
          <p:cNvSpPr/>
          <p:nvPr/>
        </p:nvSpPr>
        <p:spPr>
          <a:xfrm>
            <a:off x="6946950" y="-2387548"/>
            <a:ext cx="2228334" cy="4456583"/>
          </a:xfrm>
          <a:custGeom>
            <a:avLst/>
            <a:gdLst/>
            <a:ahLst/>
            <a:cxnLst/>
            <a:rect l="l" t="t" r="r" b="b"/>
            <a:pathLst>
              <a:path w="77541" h="155079" extrusionOk="0">
                <a:moveTo>
                  <a:pt x="77541" y="0"/>
                </a:moveTo>
                <a:cubicBezTo>
                  <a:pt x="34716" y="0"/>
                  <a:pt x="1" y="34715"/>
                  <a:pt x="1" y="77539"/>
                </a:cubicBezTo>
                <a:cubicBezTo>
                  <a:pt x="1" y="120362"/>
                  <a:pt x="34716" y="155078"/>
                  <a:pt x="77541" y="155078"/>
                </a:cubicBezTo>
                <a:lnTo>
                  <a:pt x="7754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3" name="Google Shape;323;p34"/>
          <p:cNvGrpSpPr/>
          <p:nvPr/>
        </p:nvGrpSpPr>
        <p:grpSpPr>
          <a:xfrm rot="-5400000">
            <a:off x="8040591" y="-10247"/>
            <a:ext cx="781604" cy="1100525"/>
            <a:chOff x="4137150" y="2270375"/>
            <a:chExt cx="2276075" cy="3205725"/>
          </a:xfrm>
        </p:grpSpPr>
        <p:sp>
          <p:nvSpPr>
            <p:cNvPr id="324" name="Google Shape;324;p34"/>
            <p:cNvSpPr/>
            <p:nvPr/>
          </p:nvSpPr>
          <p:spPr>
            <a:xfrm>
              <a:off x="4137150" y="2270375"/>
              <a:ext cx="2276075" cy="1970300"/>
            </a:xfrm>
            <a:custGeom>
              <a:avLst/>
              <a:gdLst/>
              <a:ahLst/>
              <a:cxnLst/>
              <a:rect l="l" t="t" r="r" b="b"/>
              <a:pathLst>
                <a:path w="91043" h="78812" extrusionOk="0">
                  <a:moveTo>
                    <a:pt x="45522" y="0"/>
                  </a:moveTo>
                  <a:cubicBezTo>
                    <a:pt x="45455" y="0"/>
                    <a:pt x="45388" y="33"/>
                    <a:pt x="45350" y="99"/>
                  </a:cubicBezTo>
                  <a:lnTo>
                    <a:pt x="77" y="78514"/>
                  </a:lnTo>
                  <a:cubicBezTo>
                    <a:pt x="1" y="78646"/>
                    <a:pt x="96" y="78812"/>
                    <a:pt x="248" y="78812"/>
                  </a:cubicBezTo>
                  <a:lnTo>
                    <a:pt x="90795" y="78812"/>
                  </a:lnTo>
                  <a:cubicBezTo>
                    <a:pt x="90948" y="78812"/>
                    <a:pt x="91043" y="78646"/>
                    <a:pt x="90966" y="78514"/>
                  </a:cubicBezTo>
                  <a:lnTo>
                    <a:pt x="45693" y="99"/>
                  </a:lnTo>
                  <a:cubicBezTo>
                    <a:pt x="45655" y="33"/>
                    <a:pt x="45589" y="0"/>
                    <a:pt x="45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4"/>
            <p:cNvSpPr/>
            <p:nvPr/>
          </p:nvSpPr>
          <p:spPr>
            <a:xfrm>
              <a:off x="5000975" y="3633350"/>
              <a:ext cx="525250" cy="1842750"/>
            </a:xfrm>
            <a:custGeom>
              <a:avLst/>
              <a:gdLst/>
              <a:ahLst/>
              <a:cxnLst/>
              <a:rect l="l" t="t" r="r" b="b"/>
              <a:pathLst>
                <a:path w="21010" h="73710" extrusionOk="0">
                  <a:moveTo>
                    <a:pt x="262" y="0"/>
                  </a:moveTo>
                  <a:cubicBezTo>
                    <a:pt x="117" y="0"/>
                    <a:pt x="0" y="117"/>
                    <a:pt x="0" y="262"/>
                  </a:cubicBezTo>
                  <a:lnTo>
                    <a:pt x="0" y="73448"/>
                  </a:lnTo>
                  <a:cubicBezTo>
                    <a:pt x="0" y="73593"/>
                    <a:pt x="117" y="73709"/>
                    <a:pt x="262" y="73709"/>
                  </a:cubicBezTo>
                  <a:lnTo>
                    <a:pt x="20748" y="73709"/>
                  </a:lnTo>
                  <a:cubicBezTo>
                    <a:pt x="20893" y="73709"/>
                    <a:pt x="21010" y="73593"/>
                    <a:pt x="21010" y="73448"/>
                  </a:cubicBezTo>
                  <a:lnTo>
                    <a:pt x="21010" y="262"/>
                  </a:lnTo>
                  <a:cubicBezTo>
                    <a:pt x="21010" y="117"/>
                    <a:pt x="20893" y="0"/>
                    <a:pt x="20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5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7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631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iro"/>
                <a:ea typeface="Cairo"/>
                <a:cs typeface="Cairo"/>
                <a:sym typeface="Cairo"/>
              </a:defRPr>
            </a:lvl9pPr>
          </a:lstStyle>
          <a:p>
            <a:endParaRPr/>
          </a:p>
        </p:txBody>
      </p:sp>
      <p:sp>
        <p:nvSpPr>
          <p:cNvPr id="339" name="Google Shape;339;p37"/>
          <p:cNvSpPr/>
          <p:nvPr/>
        </p:nvSpPr>
        <p:spPr>
          <a:xfrm rot="2700000">
            <a:off x="8067709" y="-970168"/>
            <a:ext cx="1900361" cy="1863836"/>
          </a:xfrm>
          <a:custGeom>
            <a:avLst/>
            <a:gdLst/>
            <a:ahLst/>
            <a:cxnLst/>
            <a:rect l="l" t="t" r="r" b="b"/>
            <a:pathLst>
              <a:path w="53382" h="52356" extrusionOk="0">
                <a:moveTo>
                  <a:pt x="48963" y="1"/>
                </a:moveTo>
                <a:cubicBezTo>
                  <a:pt x="47791" y="1"/>
                  <a:pt x="46507" y="496"/>
                  <a:pt x="45298" y="1568"/>
                </a:cubicBezTo>
                <a:lnTo>
                  <a:pt x="1914" y="44827"/>
                </a:lnTo>
                <a:cubicBezTo>
                  <a:pt x="1152" y="45587"/>
                  <a:pt x="605" y="46571"/>
                  <a:pt x="452" y="47636"/>
                </a:cubicBezTo>
                <a:cubicBezTo>
                  <a:pt x="0" y="50803"/>
                  <a:pt x="1680" y="52272"/>
                  <a:pt x="5962" y="52301"/>
                </a:cubicBezTo>
                <a:cubicBezTo>
                  <a:pt x="11052" y="52336"/>
                  <a:pt x="16141" y="52344"/>
                  <a:pt x="21231" y="52344"/>
                </a:cubicBezTo>
                <a:cubicBezTo>
                  <a:pt x="26276" y="52344"/>
                  <a:pt x="31321" y="52336"/>
                  <a:pt x="36366" y="52336"/>
                </a:cubicBezTo>
                <a:cubicBezTo>
                  <a:pt x="40020" y="52336"/>
                  <a:pt x="43674" y="52340"/>
                  <a:pt x="47328" y="52356"/>
                </a:cubicBezTo>
                <a:cubicBezTo>
                  <a:pt x="47344" y="52356"/>
                  <a:pt x="47360" y="52356"/>
                  <a:pt x="47376" y="52356"/>
                </a:cubicBezTo>
                <a:cubicBezTo>
                  <a:pt x="51261" y="52356"/>
                  <a:pt x="53173" y="50338"/>
                  <a:pt x="53199" y="46734"/>
                </a:cubicBezTo>
                <a:cubicBezTo>
                  <a:pt x="53301" y="32851"/>
                  <a:pt x="53381" y="18966"/>
                  <a:pt x="53170" y="5087"/>
                </a:cubicBezTo>
                <a:cubicBezTo>
                  <a:pt x="53121" y="1897"/>
                  <a:pt x="51256" y="1"/>
                  <a:pt x="4896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2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9"/>
          <p:cNvSpPr/>
          <p:nvPr/>
        </p:nvSpPr>
        <p:spPr>
          <a:xfrm rot="-5400000" flipH="1">
            <a:off x="-2853490" y="1341614"/>
            <a:ext cx="2534621" cy="5069145"/>
          </a:xfrm>
          <a:custGeom>
            <a:avLst/>
            <a:gdLst/>
            <a:ahLst/>
            <a:cxnLst/>
            <a:rect l="l" t="t" r="r" b="b"/>
            <a:pathLst>
              <a:path w="77541" h="155079" extrusionOk="0">
                <a:moveTo>
                  <a:pt x="77541" y="0"/>
                </a:moveTo>
                <a:cubicBezTo>
                  <a:pt x="34716" y="0"/>
                  <a:pt x="1" y="34715"/>
                  <a:pt x="1" y="77539"/>
                </a:cubicBezTo>
                <a:cubicBezTo>
                  <a:pt x="1" y="120362"/>
                  <a:pt x="34716" y="155078"/>
                  <a:pt x="77541" y="155078"/>
                </a:cubicBezTo>
                <a:lnTo>
                  <a:pt x="7754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9"/>
          <p:cNvSpPr/>
          <p:nvPr/>
        </p:nvSpPr>
        <p:spPr>
          <a:xfrm rot="-5400000">
            <a:off x="9540381" y="-1210544"/>
            <a:ext cx="2394466" cy="4789227"/>
          </a:xfrm>
          <a:custGeom>
            <a:avLst/>
            <a:gdLst/>
            <a:ahLst/>
            <a:cxnLst/>
            <a:rect l="l" t="t" r="r" b="b"/>
            <a:pathLst>
              <a:path w="77541" h="155079" extrusionOk="0">
                <a:moveTo>
                  <a:pt x="77541" y="0"/>
                </a:moveTo>
                <a:cubicBezTo>
                  <a:pt x="34716" y="0"/>
                  <a:pt x="1" y="34715"/>
                  <a:pt x="1" y="77539"/>
                </a:cubicBezTo>
                <a:cubicBezTo>
                  <a:pt x="1" y="120362"/>
                  <a:pt x="34716" y="155078"/>
                  <a:pt x="77541" y="155078"/>
                </a:cubicBezTo>
                <a:lnTo>
                  <a:pt x="7754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1" name="Google Shape;351;p39"/>
          <p:cNvGrpSpPr/>
          <p:nvPr/>
        </p:nvGrpSpPr>
        <p:grpSpPr>
          <a:xfrm>
            <a:off x="2702378" y="109440"/>
            <a:ext cx="781604" cy="1100525"/>
            <a:chOff x="4137150" y="2270375"/>
            <a:chExt cx="2276075" cy="3205725"/>
          </a:xfrm>
        </p:grpSpPr>
        <p:sp>
          <p:nvSpPr>
            <p:cNvPr id="352" name="Google Shape;352;p39"/>
            <p:cNvSpPr/>
            <p:nvPr/>
          </p:nvSpPr>
          <p:spPr>
            <a:xfrm>
              <a:off x="4137150" y="2270375"/>
              <a:ext cx="2276075" cy="1970300"/>
            </a:xfrm>
            <a:custGeom>
              <a:avLst/>
              <a:gdLst/>
              <a:ahLst/>
              <a:cxnLst/>
              <a:rect l="l" t="t" r="r" b="b"/>
              <a:pathLst>
                <a:path w="91043" h="78812" extrusionOk="0">
                  <a:moveTo>
                    <a:pt x="45522" y="0"/>
                  </a:moveTo>
                  <a:cubicBezTo>
                    <a:pt x="45455" y="0"/>
                    <a:pt x="45388" y="33"/>
                    <a:pt x="45350" y="99"/>
                  </a:cubicBezTo>
                  <a:lnTo>
                    <a:pt x="77" y="78514"/>
                  </a:lnTo>
                  <a:cubicBezTo>
                    <a:pt x="1" y="78646"/>
                    <a:pt x="96" y="78812"/>
                    <a:pt x="248" y="78812"/>
                  </a:cubicBezTo>
                  <a:lnTo>
                    <a:pt x="90795" y="78812"/>
                  </a:lnTo>
                  <a:cubicBezTo>
                    <a:pt x="90948" y="78812"/>
                    <a:pt x="91043" y="78646"/>
                    <a:pt x="90966" y="78514"/>
                  </a:cubicBezTo>
                  <a:lnTo>
                    <a:pt x="45693" y="99"/>
                  </a:lnTo>
                  <a:cubicBezTo>
                    <a:pt x="45655" y="33"/>
                    <a:pt x="45589" y="0"/>
                    <a:pt x="45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9"/>
            <p:cNvSpPr/>
            <p:nvPr/>
          </p:nvSpPr>
          <p:spPr>
            <a:xfrm>
              <a:off x="5000975" y="3633350"/>
              <a:ext cx="525250" cy="1842750"/>
            </a:xfrm>
            <a:custGeom>
              <a:avLst/>
              <a:gdLst/>
              <a:ahLst/>
              <a:cxnLst/>
              <a:rect l="l" t="t" r="r" b="b"/>
              <a:pathLst>
                <a:path w="21010" h="73710" extrusionOk="0">
                  <a:moveTo>
                    <a:pt x="262" y="0"/>
                  </a:moveTo>
                  <a:cubicBezTo>
                    <a:pt x="117" y="0"/>
                    <a:pt x="0" y="117"/>
                    <a:pt x="0" y="262"/>
                  </a:cubicBezTo>
                  <a:lnTo>
                    <a:pt x="0" y="73448"/>
                  </a:lnTo>
                  <a:cubicBezTo>
                    <a:pt x="0" y="73593"/>
                    <a:pt x="117" y="73709"/>
                    <a:pt x="262" y="73709"/>
                  </a:cubicBezTo>
                  <a:lnTo>
                    <a:pt x="20748" y="73709"/>
                  </a:lnTo>
                  <a:cubicBezTo>
                    <a:pt x="20893" y="73709"/>
                    <a:pt x="21010" y="73593"/>
                    <a:pt x="21010" y="73448"/>
                  </a:cubicBezTo>
                  <a:lnTo>
                    <a:pt x="21010" y="262"/>
                  </a:lnTo>
                  <a:cubicBezTo>
                    <a:pt x="21010" y="117"/>
                    <a:pt x="20893" y="0"/>
                    <a:pt x="207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4" name="Google Shape;354;p39"/>
          <p:cNvGrpSpPr/>
          <p:nvPr/>
        </p:nvGrpSpPr>
        <p:grpSpPr>
          <a:xfrm>
            <a:off x="39493" y="1"/>
            <a:ext cx="610216" cy="859134"/>
            <a:chOff x="4137150" y="2270375"/>
            <a:chExt cx="2276075" cy="3205725"/>
          </a:xfrm>
        </p:grpSpPr>
        <p:sp>
          <p:nvSpPr>
            <p:cNvPr id="355" name="Google Shape;355;p39"/>
            <p:cNvSpPr/>
            <p:nvPr/>
          </p:nvSpPr>
          <p:spPr>
            <a:xfrm>
              <a:off x="4137150" y="2270375"/>
              <a:ext cx="2276075" cy="1970300"/>
            </a:xfrm>
            <a:custGeom>
              <a:avLst/>
              <a:gdLst/>
              <a:ahLst/>
              <a:cxnLst/>
              <a:rect l="l" t="t" r="r" b="b"/>
              <a:pathLst>
                <a:path w="91043" h="78812" extrusionOk="0">
                  <a:moveTo>
                    <a:pt x="45522" y="0"/>
                  </a:moveTo>
                  <a:cubicBezTo>
                    <a:pt x="45455" y="0"/>
                    <a:pt x="45388" y="33"/>
                    <a:pt x="45350" y="99"/>
                  </a:cubicBezTo>
                  <a:lnTo>
                    <a:pt x="77" y="78514"/>
                  </a:lnTo>
                  <a:cubicBezTo>
                    <a:pt x="1" y="78646"/>
                    <a:pt x="96" y="78812"/>
                    <a:pt x="248" y="78812"/>
                  </a:cubicBezTo>
                  <a:lnTo>
                    <a:pt x="90795" y="78812"/>
                  </a:lnTo>
                  <a:cubicBezTo>
                    <a:pt x="90948" y="78812"/>
                    <a:pt x="91043" y="78646"/>
                    <a:pt x="90966" y="78514"/>
                  </a:cubicBezTo>
                  <a:lnTo>
                    <a:pt x="45693" y="99"/>
                  </a:lnTo>
                  <a:cubicBezTo>
                    <a:pt x="45655" y="33"/>
                    <a:pt x="45589" y="0"/>
                    <a:pt x="455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9"/>
            <p:cNvSpPr/>
            <p:nvPr/>
          </p:nvSpPr>
          <p:spPr>
            <a:xfrm>
              <a:off x="5000975" y="3633350"/>
              <a:ext cx="525250" cy="1842750"/>
            </a:xfrm>
            <a:custGeom>
              <a:avLst/>
              <a:gdLst/>
              <a:ahLst/>
              <a:cxnLst/>
              <a:rect l="l" t="t" r="r" b="b"/>
              <a:pathLst>
                <a:path w="21010" h="73710" extrusionOk="0">
                  <a:moveTo>
                    <a:pt x="262" y="0"/>
                  </a:moveTo>
                  <a:cubicBezTo>
                    <a:pt x="117" y="0"/>
                    <a:pt x="0" y="117"/>
                    <a:pt x="0" y="262"/>
                  </a:cubicBezTo>
                  <a:lnTo>
                    <a:pt x="0" y="73448"/>
                  </a:lnTo>
                  <a:cubicBezTo>
                    <a:pt x="0" y="73593"/>
                    <a:pt x="117" y="73709"/>
                    <a:pt x="262" y="73709"/>
                  </a:cubicBezTo>
                  <a:lnTo>
                    <a:pt x="20748" y="73709"/>
                  </a:lnTo>
                  <a:cubicBezTo>
                    <a:pt x="20893" y="73709"/>
                    <a:pt x="21010" y="73593"/>
                    <a:pt x="21010" y="73448"/>
                  </a:cubicBezTo>
                  <a:lnTo>
                    <a:pt x="21010" y="262"/>
                  </a:lnTo>
                  <a:cubicBezTo>
                    <a:pt x="21010" y="117"/>
                    <a:pt x="20893" y="0"/>
                    <a:pt x="20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7" name="Google Shape;357;p39"/>
          <p:cNvGrpSpPr/>
          <p:nvPr/>
        </p:nvGrpSpPr>
        <p:grpSpPr>
          <a:xfrm rot="10800000" flipH="1">
            <a:off x="39493" y="784626"/>
            <a:ext cx="610216" cy="859134"/>
            <a:chOff x="4137150" y="2270375"/>
            <a:chExt cx="2276075" cy="3205725"/>
          </a:xfrm>
        </p:grpSpPr>
        <p:sp>
          <p:nvSpPr>
            <p:cNvPr id="358" name="Google Shape;358;p39"/>
            <p:cNvSpPr/>
            <p:nvPr/>
          </p:nvSpPr>
          <p:spPr>
            <a:xfrm>
              <a:off x="4137150" y="2270375"/>
              <a:ext cx="2276075" cy="1970300"/>
            </a:xfrm>
            <a:custGeom>
              <a:avLst/>
              <a:gdLst/>
              <a:ahLst/>
              <a:cxnLst/>
              <a:rect l="l" t="t" r="r" b="b"/>
              <a:pathLst>
                <a:path w="91043" h="78812" extrusionOk="0">
                  <a:moveTo>
                    <a:pt x="45522" y="0"/>
                  </a:moveTo>
                  <a:cubicBezTo>
                    <a:pt x="45455" y="0"/>
                    <a:pt x="45388" y="33"/>
                    <a:pt x="45350" y="99"/>
                  </a:cubicBezTo>
                  <a:lnTo>
                    <a:pt x="77" y="78514"/>
                  </a:lnTo>
                  <a:cubicBezTo>
                    <a:pt x="1" y="78646"/>
                    <a:pt x="96" y="78812"/>
                    <a:pt x="248" y="78812"/>
                  </a:cubicBezTo>
                  <a:lnTo>
                    <a:pt x="90795" y="78812"/>
                  </a:lnTo>
                  <a:cubicBezTo>
                    <a:pt x="90948" y="78812"/>
                    <a:pt x="91043" y="78646"/>
                    <a:pt x="90966" y="78514"/>
                  </a:cubicBezTo>
                  <a:lnTo>
                    <a:pt x="45693" y="99"/>
                  </a:lnTo>
                  <a:cubicBezTo>
                    <a:pt x="45655" y="33"/>
                    <a:pt x="45589" y="0"/>
                    <a:pt x="455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9"/>
            <p:cNvSpPr/>
            <p:nvPr/>
          </p:nvSpPr>
          <p:spPr>
            <a:xfrm>
              <a:off x="5000975" y="3633350"/>
              <a:ext cx="525250" cy="1842750"/>
            </a:xfrm>
            <a:custGeom>
              <a:avLst/>
              <a:gdLst/>
              <a:ahLst/>
              <a:cxnLst/>
              <a:rect l="l" t="t" r="r" b="b"/>
              <a:pathLst>
                <a:path w="21010" h="73710" extrusionOk="0">
                  <a:moveTo>
                    <a:pt x="262" y="0"/>
                  </a:moveTo>
                  <a:cubicBezTo>
                    <a:pt x="117" y="0"/>
                    <a:pt x="0" y="117"/>
                    <a:pt x="0" y="262"/>
                  </a:cubicBezTo>
                  <a:lnTo>
                    <a:pt x="0" y="73448"/>
                  </a:lnTo>
                  <a:cubicBezTo>
                    <a:pt x="0" y="73593"/>
                    <a:pt x="117" y="73709"/>
                    <a:pt x="262" y="73709"/>
                  </a:cubicBezTo>
                  <a:lnTo>
                    <a:pt x="20748" y="73709"/>
                  </a:lnTo>
                  <a:cubicBezTo>
                    <a:pt x="20893" y="73709"/>
                    <a:pt x="21010" y="73593"/>
                    <a:pt x="21010" y="73448"/>
                  </a:cubicBezTo>
                  <a:lnTo>
                    <a:pt x="21010" y="262"/>
                  </a:lnTo>
                  <a:cubicBezTo>
                    <a:pt x="21010" y="117"/>
                    <a:pt x="20893" y="0"/>
                    <a:pt x="20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" name="Google Shape;360;p39"/>
          <p:cNvGrpSpPr/>
          <p:nvPr/>
        </p:nvGrpSpPr>
        <p:grpSpPr>
          <a:xfrm rot="5400000">
            <a:off x="8230305" y="4583388"/>
            <a:ext cx="610216" cy="859134"/>
            <a:chOff x="4137150" y="2270375"/>
            <a:chExt cx="2276075" cy="3205725"/>
          </a:xfrm>
        </p:grpSpPr>
        <p:sp>
          <p:nvSpPr>
            <p:cNvPr id="361" name="Google Shape;361;p39"/>
            <p:cNvSpPr/>
            <p:nvPr/>
          </p:nvSpPr>
          <p:spPr>
            <a:xfrm>
              <a:off x="4137150" y="2270375"/>
              <a:ext cx="2276075" cy="1970300"/>
            </a:xfrm>
            <a:custGeom>
              <a:avLst/>
              <a:gdLst/>
              <a:ahLst/>
              <a:cxnLst/>
              <a:rect l="l" t="t" r="r" b="b"/>
              <a:pathLst>
                <a:path w="91043" h="78812" extrusionOk="0">
                  <a:moveTo>
                    <a:pt x="45522" y="0"/>
                  </a:moveTo>
                  <a:cubicBezTo>
                    <a:pt x="45455" y="0"/>
                    <a:pt x="45388" y="33"/>
                    <a:pt x="45350" y="99"/>
                  </a:cubicBezTo>
                  <a:lnTo>
                    <a:pt x="77" y="78514"/>
                  </a:lnTo>
                  <a:cubicBezTo>
                    <a:pt x="1" y="78646"/>
                    <a:pt x="96" y="78812"/>
                    <a:pt x="248" y="78812"/>
                  </a:cubicBezTo>
                  <a:lnTo>
                    <a:pt x="90795" y="78812"/>
                  </a:lnTo>
                  <a:cubicBezTo>
                    <a:pt x="90948" y="78812"/>
                    <a:pt x="91043" y="78646"/>
                    <a:pt x="90966" y="78514"/>
                  </a:cubicBezTo>
                  <a:lnTo>
                    <a:pt x="45693" y="99"/>
                  </a:lnTo>
                  <a:cubicBezTo>
                    <a:pt x="45655" y="33"/>
                    <a:pt x="45589" y="0"/>
                    <a:pt x="455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9"/>
            <p:cNvSpPr/>
            <p:nvPr/>
          </p:nvSpPr>
          <p:spPr>
            <a:xfrm>
              <a:off x="5000975" y="3633350"/>
              <a:ext cx="525250" cy="1842750"/>
            </a:xfrm>
            <a:custGeom>
              <a:avLst/>
              <a:gdLst/>
              <a:ahLst/>
              <a:cxnLst/>
              <a:rect l="l" t="t" r="r" b="b"/>
              <a:pathLst>
                <a:path w="21010" h="73710" extrusionOk="0">
                  <a:moveTo>
                    <a:pt x="262" y="0"/>
                  </a:moveTo>
                  <a:cubicBezTo>
                    <a:pt x="117" y="0"/>
                    <a:pt x="0" y="117"/>
                    <a:pt x="0" y="262"/>
                  </a:cubicBezTo>
                  <a:lnTo>
                    <a:pt x="0" y="73448"/>
                  </a:lnTo>
                  <a:cubicBezTo>
                    <a:pt x="0" y="73593"/>
                    <a:pt x="117" y="73709"/>
                    <a:pt x="262" y="73709"/>
                  </a:cubicBezTo>
                  <a:lnTo>
                    <a:pt x="20748" y="73709"/>
                  </a:lnTo>
                  <a:cubicBezTo>
                    <a:pt x="20893" y="73709"/>
                    <a:pt x="21010" y="73593"/>
                    <a:pt x="21010" y="73448"/>
                  </a:cubicBezTo>
                  <a:lnTo>
                    <a:pt x="21010" y="262"/>
                  </a:lnTo>
                  <a:cubicBezTo>
                    <a:pt x="21010" y="117"/>
                    <a:pt x="20893" y="0"/>
                    <a:pt x="20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3" name="Google Shape;363;p39"/>
          <p:cNvGrpSpPr/>
          <p:nvPr/>
        </p:nvGrpSpPr>
        <p:grpSpPr>
          <a:xfrm rot="-5400000" flipH="1">
            <a:off x="7445680" y="4583388"/>
            <a:ext cx="610216" cy="859134"/>
            <a:chOff x="4137150" y="2270375"/>
            <a:chExt cx="2276075" cy="3205725"/>
          </a:xfrm>
        </p:grpSpPr>
        <p:sp>
          <p:nvSpPr>
            <p:cNvPr id="364" name="Google Shape;364;p39"/>
            <p:cNvSpPr/>
            <p:nvPr/>
          </p:nvSpPr>
          <p:spPr>
            <a:xfrm>
              <a:off x="4137150" y="2270375"/>
              <a:ext cx="2276075" cy="1970300"/>
            </a:xfrm>
            <a:custGeom>
              <a:avLst/>
              <a:gdLst/>
              <a:ahLst/>
              <a:cxnLst/>
              <a:rect l="l" t="t" r="r" b="b"/>
              <a:pathLst>
                <a:path w="91043" h="78812" extrusionOk="0">
                  <a:moveTo>
                    <a:pt x="45522" y="0"/>
                  </a:moveTo>
                  <a:cubicBezTo>
                    <a:pt x="45455" y="0"/>
                    <a:pt x="45388" y="33"/>
                    <a:pt x="45350" y="99"/>
                  </a:cubicBezTo>
                  <a:lnTo>
                    <a:pt x="77" y="78514"/>
                  </a:lnTo>
                  <a:cubicBezTo>
                    <a:pt x="1" y="78646"/>
                    <a:pt x="96" y="78812"/>
                    <a:pt x="248" y="78812"/>
                  </a:cubicBezTo>
                  <a:lnTo>
                    <a:pt x="90795" y="78812"/>
                  </a:lnTo>
                  <a:cubicBezTo>
                    <a:pt x="90948" y="78812"/>
                    <a:pt x="91043" y="78646"/>
                    <a:pt x="90966" y="78514"/>
                  </a:cubicBezTo>
                  <a:lnTo>
                    <a:pt x="45693" y="99"/>
                  </a:lnTo>
                  <a:cubicBezTo>
                    <a:pt x="45655" y="33"/>
                    <a:pt x="45589" y="0"/>
                    <a:pt x="455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9"/>
            <p:cNvSpPr/>
            <p:nvPr/>
          </p:nvSpPr>
          <p:spPr>
            <a:xfrm>
              <a:off x="5000975" y="3633350"/>
              <a:ext cx="525250" cy="1842750"/>
            </a:xfrm>
            <a:custGeom>
              <a:avLst/>
              <a:gdLst/>
              <a:ahLst/>
              <a:cxnLst/>
              <a:rect l="l" t="t" r="r" b="b"/>
              <a:pathLst>
                <a:path w="21010" h="73710" extrusionOk="0">
                  <a:moveTo>
                    <a:pt x="262" y="0"/>
                  </a:moveTo>
                  <a:cubicBezTo>
                    <a:pt x="117" y="0"/>
                    <a:pt x="0" y="117"/>
                    <a:pt x="0" y="262"/>
                  </a:cubicBezTo>
                  <a:lnTo>
                    <a:pt x="0" y="73448"/>
                  </a:lnTo>
                  <a:cubicBezTo>
                    <a:pt x="0" y="73593"/>
                    <a:pt x="117" y="73709"/>
                    <a:pt x="262" y="73709"/>
                  </a:cubicBezTo>
                  <a:lnTo>
                    <a:pt x="20748" y="73709"/>
                  </a:lnTo>
                  <a:cubicBezTo>
                    <a:pt x="20893" y="73709"/>
                    <a:pt x="21010" y="73593"/>
                    <a:pt x="21010" y="73448"/>
                  </a:cubicBezTo>
                  <a:lnTo>
                    <a:pt x="21010" y="262"/>
                  </a:lnTo>
                  <a:cubicBezTo>
                    <a:pt x="21010" y="117"/>
                    <a:pt x="20893" y="0"/>
                    <a:pt x="20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2_1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0"/>
          <p:cNvSpPr/>
          <p:nvPr/>
        </p:nvSpPr>
        <p:spPr>
          <a:xfrm rot="-5400000" flipH="1">
            <a:off x="-1693948" y="2205497"/>
            <a:ext cx="1958686" cy="3917296"/>
          </a:xfrm>
          <a:custGeom>
            <a:avLst/>
            <a:gdLst/>
            <a:ahLst/>
            <a:cxnLst/>
            <a:rect l="l" t="t" r="r" b="b"/>
            <a:pathLst>
              <a:path w="77541" h="155079" extrusionOk="0">
                <a:moveTo>
                  <a:pt x="77541" y="0"/>
                </a:moveTo>
                <a:cubicBezTo>
                  <a:pt x="34716" y="0"/>
                  <a:pt x="1" y="34715"/>
                  <a:pt x="1" y="77539"/>
                </a:cubicBezTo>
                <a:cubicBezTo>
                  <a:pt x="1" y="120362"/>
                  <a:pt x="34716" y="155078"/>
                  <a:pt x="77541" y="155078"/>
                </a:cubicBezTo>
                <a:lnTo>
                  <a:pt x="7754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40"/>
          <p:cNvSpPr/>
          <p:nvPr/>
        </p:nvSpPr>
        <p:spPr>
          <a:xfrm rot="10800000" flipH="1">
            <a:off x="-1246098" y="-2469503"/>
            <a:ext cx="1958686" cy="3917296"/>
          </a:xfrm>
          <a:custGeom>
            <a:avLst/>
            <a:gdLst/>
            <a:ahLst/>
            <a:cxnLst/>
            <a:rect l="l" t="t" r="r" b="b"/>
            <a:pathLst>
              <a:path w="77541" h="155079" extrusionOk="0">
                <a:moveTo>
                  <a:pt x="77541" y="0"/>
                </a:moveTo>
                <a:cubicBezTo>
                  <a:pt x="34716" y="0"/>
                  <a:pt x="1" y="34715"/>
                  <a:pt x="1" y="77539"/>
                </a:cubicBezTo>
                <a:cubicBezTo>
                  <a:pt x="1" y="120362"/>
                  <a:pt x="34716" y="155078"/>
                  <a:pt x="77541" y="155078"/>
                </a:cubicBezTo>
                <a:lnTo>
                  <a:pt x="7754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9" name="Google Shape;369;p40"/>
          <p:cNvGrpSpPr/>
          <p:nvPr/>
        </p:nvGrpSpPr>
        <p:grpSpPr>
          <a:xfrm>
            <a:off x="32886" y="4070026"/>
            <a:ext cx="610216" cy="859134"/>
            <a:chOff x="4137150" y="2270375"/>
            <a:chExt cx="2276075" cy="3205725"/>
          </a:xfrm>
        </p:grpSpPr>
        <p:sp>
          <p:nvSpPr>
            <p:cNvPr id="370" name="Google Shape;370;p40"/>
            <p:cNvSpPr/>
            <p:nvPr/>
          </p:nvSpPr>
          <p:spPr>
            <a:xfrm>
              <a:off x="4137150" y="2270375"/>
              <a:ext cx="2276075" cy="1970300"/>
            </a:xfrm>
            <a:custGeom>
              <a:avLst/>
              <a:gdLst/>
              <a:ahLst/>
              <a:cxnLst/>
              <a:rect l="l" t="t" r="r" b="b"/>
              <a:pathLst>
                <a:path w="91043" h="78812" extrusionOk="0">
                  <a:moveTo>
                    <a:pt x="45522" y="0"/>
                  </a:moveTo>
                  <a:cubicBezTo>
                    <a:pt x="45455" y="0"/>
                    <a:pt x="45388" y="33"/>
                    <a:pt x="45350" y="99"/>
                  </a:cubicBezTo>
                  <a:lnTo>
                    <a:pt x="77" y="78514"/>
                  </a:lnTo>
                  <a:cubicBezTo>
                    <a:pt x="1" y="78646"/>
                    <a:pt x="96" y="78812"/>
                    <a:pt x="248" y="78812"/>
                  </a:cubicBezTo>
                  <a:lnTo>
                    <a:pt x="90795" y="78812"/>
                  </a:lnTo>
                  <a:cubicBezTo>
                    <a:pt x="90948" y="78812"/>
                    <a:pt x="91043" y="78646"/>
                    <a:pt x="90966" y="78514"/>
                  </a:cubicBezTo>
                  <a:lnTo>
                    <a:pt x="45693" y="99"/>
                  </a:lnTo>
                  <a:cubicBezTo>
                    <a:pt x="45655" y="33"/>
                    <a:pt x="45589" y="0"/>
                    <a:pt x="455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40"/>
            <p:cNvSpPr/>
            <p:nvPr/>
          </p:nvSpPr>
          <p:spPr>
            <a:xfrm>
              <a:off x="5000975" y="3633350"/>
              <a:ext cx="525250" cy="1842750"/>
            </a:xfrm>
            <a:custGeom>
              <a:avLst/>
              <a:gdLst/>
              <a:ahLst/>
              <a:cxnLst/>
              <a:rect l="l" t="t" r="r" b="b"/>
              <a:pathLst>
                <a:path w="21010" h="73710" extrusionOk="0">
                  <a:moveTo>
                    <a:pt x="262" y="0"/>
                  </a:moveTo>
                  <a:cubicBezTo>
                    <a:pt x="117" y="0"/>
                    <a:pt x="0" y="117"/>
                    <a:pt x="0" y="262"/>
                  </a:cubicBezTo>
                  <a:lnTo>
                    <a:pt x="0" y="73448"/>
                  </a:lnTo>
                  <a:cubicBezTo>
                    <a:pt x="0" y="73593"/>
                    <a:pt x="117" y="73709"/>
                    <a:pt x="262" y="73709"/>
                  </a:cubicBezTo>
                  <a:lnTo>
                    <a:pt x="20748" y="73709"/>
                  </a:lnTo>
                  <a:cubicBezTo>
                    <a:pt x="20893" y="73709"/>
                    <a:pt x="21010" y="73593"/>
                    <a:pt x="21010" y="73448"/>
                  </a:cubicBezTo>
                  <a:lnTo>
                    <a:pt x="21010" y="262"/>
                  </a:lnTo>
                  <a:cubicBezTo>
                    <a:pt x="21010" y="117"/>
                    <a:pt x="20893" y="0"/>
                    <a:pt x="20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2" name="Google Shape;372;p40"/>
          <p:cNvSpPr/>
          <p:nvPr/>
        </p:nvSpPr>
        <p:spPr>
          <a:xfrm rot="-5400000">
            <a:off x="8022582" y="620588"/>
            <a:ext cx="1900399" cy="1863874"/>
          </a:xfrm>
          <a:custGeom>
            <a:avLst/>
            <a:gdLst/>
            <a:ahLst/>
            <a:cxnLst/>
            <a:rect l="l" t="t" r="r" b="b"/>
            <a:pathLst>
              <a:path w="53382" h="52356" extrusionOk="0">
                <a:moveTo>
                  <a:pt x="48963" y="1"/>
                </a:moveTo>
                <a:cubicBezTo>
                  <a:pt x="47791" y="1"/>
                  <a:pt x="46507" y="496"/>
                  <a:pt x="45298" y="1568"/>
                </a:cubicBezTo>
                <a:lnTo>
                  <a:pt x="1914" y="44827"/>
                </a:lnTo>
                <a:cubicBezTo>
                  <a:pt x="1152" y="45587"/>
                  <a:pt x="605" y="46571"/>
                  <a:pt x="452" y="47636"/>
                </a:cubicBezTo>
                <a:cubicBezTo>
                  <a:pt x="0" y="50803"/>
                  <a:pt x="1680" y="52272"/>
                  <a:pt x="5962" y="52301"/>
                </a:cubicBezTo>
                <a:cubicBezTo>
                  <a:pt x="11052" y="52336"/>
                  <a:pt x="16141" y="52344"/>
                  <a:pt x="21231" y="52344"/>
                </a:cubicBezTo>
                <a:cubicBezTo>
                  <a:pt x="26276" y="52344"/>
                  <a:pt x="31321" y="52336"/>
                  <a:pt x="36366" y="52336"/>
                </a:cubicBezTo>
                <a:cubicBezTo>
                  <a:pt x="40020" y="52336"/>
                  <a:pt x="43674" y="52340"/>
                  <a:pt x="47328" y="52356"/>
                </a:cubicBezTo>
                <a:cubicBezTo>
                  <a:pt x="47344" y="52356"/>
                  <a:pt x="47360" y="52356"/>
                  <a:pt x="47376" y="52356"/>
                </a:cubicBezTo>
                <a:cubicBezTo>
                  <a:pt x="51261" y="52356"/>
                  <a:pt x="53173" y="50338"/>
                  <a:pt x="53199" y="46734"/>
                </a:cubicBezTo>
                <a:cubicBezTo>
                  <a:pt x="53301" y="32851"/>
                  <a:pt x="53381" y="18966"/>
                  <a:pt x="53170" y="5087"/>
                </a:cubicBezTo>
                <a:cubicBezTo>
                  <a:pt x="53121" y="1897"/>
                  <a:pt x="51256" y="1"/>
                  <a:pt x="4896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40"/>
          <p:cNvSpPr/>
          <p:nvPr/>
        </p:nvSpPr>
        <p:spPr>
          <a:xfrm>
            <a:off x="8040857" y="2677288"/>
            <a:ext cx="1900399" cy="1863874"/>
          </a:xfrm>
          <a:custGeom>
            <a:avLst/>
            <a:gdLst/>
            <a:ahLst/>
            <a:cxnLst/>
            <a:rect l="l" t="t" r="r" b="b"/>
            <a:pathLst>
              <a:path w="53382" h="52356" extrusionOk="0">
                <a:moveTo>
                  <a:pt x="48963" y="1"/>
                </a:moveTo>
                <a:cubicBezTo>
                  <a:pt x="47791" y="1"/>
                  <a:pt x="46507" y="496"/>
                  <a:pt x="45298" y="1568"/>
                </a:cubicBezTo>
                <a:lnTo>
                  <a:pt x="1914" y="44827"/>
                </a:lnTo>
                <a:cubicBezTo>
                  <a:pt x="1152" y="45587"/>
                  <a:pt x="605" y="46571"/>
                  <a:pt x="452" y="47636"/>
                </a:cubicBezTo>
                <a:cubicBezTo>
                  <a:pt x="0" y="50803"/>
                  <a:pt x="1680" y="52272"/>
                  <a:pt x="5962" y="52301"/>
                </a:cubicBezTo>
                <a:cubicBezTo>
                  <a:pt x="11052" y="52336"/>
                  <a:pt x="16141" y="52344"/>
                  <a:pt x="21231" y="52344"/>
                </a:cubicBezTo>
                <a:cubicBezTo>
                  <a:pt x="26276" y="52344"/>
                  <a:pt x="31321" y="52336"/>
                  <a:pt x="36366" y="52336"/>
                </a:cubicBezTo>
                <a:cubicBezTo>
                  <a:pt x="40020" y="52336"/>
                  <a:pt x="43674" y="52340"/>
                  <a:pt x="47328" y="52356"/>
                </a:cubicBezTo>
                <a:cubicBezTo>
                  <a:pt x="47344" y="52356"/>
                  <a:pt x="47360" y="52356"/>
                  <a:pt x="47376" y="52356"/>
                </a:cubicBezTo>
                <a:cubicBezTo>
                  <a:pt x="51261" y="52356"/>
                  <a:pt x="53173" y="50338"/>
                  <a:pt x="53199" y="46734"/>
                </a:cubicBezTo>
                <a:cubicBezTo>
                  <a:pt x="53301" y="32851"/>
                  <a:pt x="53381" y="18966"/>
                  <a:pt x="53170" y="5087"/>
                </a:cubicBezTo>
                <a:cubicBezTo>
                  <a:pt x="53121" y="1897"/>
                  <a:pt x="51256" y="1"/>
                  <a:pt x="4896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7718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Exo 2"/>
              <a:buNone/>
              <a:defRPr sz="3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2600" y="1152475"/>
            <a:ext cx="77187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iro"/>
              <a:buChar char="●"/>
              <a:defRPr sz="180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○"/>
              <a:defRPr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■"/>
              <a:defRPr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●"/>
              <a:defRPr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○"/>
              <a:defRPr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■"/>
              <a:defRPr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●"/>
              <a:defRPr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○"/>
              <a:defRPr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■"/>
              <a:defRPr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8" r:id="rId4"/>
    <p:sldLayoutId id="2147483661" r:id="rId5"/>
    <p:sldLayoutId id="2147483662" r:id="rId6"/>
    <p:sldLayoutId id="2147483663" r:id="rId7"/>
    <p:sldLayoutId id="2147483666" r:id="rId8"/>
    <p:sldLayoutId id="2147483670" r:id="rId9"/>
    <p:sldLayoutId id="2147483680" r:id="rId10"/>
    <p:sldLayoutId id="2147483683" r:id="rId11"/>
    <p:sldLayoutId id="2147483685" r:id="rId12"/>
    <p:sldLayoutId id="2147483686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4"/>
          <p:cNvSpPr txBox="1">
            <a:spLocks noGrp="1"/>
          </p:cNvSpPr>
          <p:nvPr>
            <p:ph type="ctrTitle"/>
          </p:nvPr>
        </p:nvSpPr>
        <p:spPr>
          <a:xfrm>
            <a:off x="4311939" y="539184"/>
            <a:ext cx="4351800" cy="13232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latin typeface="Exo 2"/>
                <a:ea typeface="Exo 2"/>
                <a:cs typeface="Exo 2"/>
                <a:sym typeface="Exo 2"/>
              </a:rPr>
              <a:t>RANGKUMAN </a:t>
            </a:r>
            <a:r>
              <a:rPr lang="en-ID" sz="2400" b="1" dirty="0">
                <a:latin typeface="Exo 2"/>
                <a:ea typeface="Exo 2"/>
                <a:cs typeface="Exo 2"/>
                <a:sym typeface="Exo 2"/>
              </a:rPr>
              <a:t>ASSIGMENT UJIAN AKHIR SEMESTER (UAS) SEMESTER GENAP</a:t>
            </a:r>
            <a:br>
              <a:rPr lang="en-ID" sz="2400" dirty="0">
                <a:solidFill>
                  <a:schemeClr val="lt2"/>
                </a:solidFill>
              </a:rPr>
            </a:br>
            <a:r>
              <a:rPr lang="en-ID" sz="2400" dirty="0">
                <a:solidFill>
                  <a:schemeClr val="lt2"/>
                </a:solidFill>
              </a:rPr>
              <a:t>MATA KULIAH MANAJEMEN SUMBERDAYA MANUSIA</a:t>
            </a:r>
            <a:br>
              <a:rPr lang="en-ID" sz="2400" dirty="0">
                <a:solidFill>
                  <a:schemeClr val="lt2"/>
                </a:solidFill>
              </a:rPr>
            </a:br>
            <a:endParaRPr lang="en-ID" sz="2400" b="1" dirty="0">
              <a:solidFill>
                <a:schemeClr val="lt2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85" name="Google Shape;385;p44"/>
          <p:cNvSpPr txBox="1">
            <a:spLocks noGrp="1"/>
          </p:cNvSpPr>
          <p:nvPr>
            <p:ph type="subTitle" idx="1"/>
          </p:nvPr>
        </p:nvSpPr>
        <p:spPr>
          <a:xfrm>
            <a:off x="5216498" y="2433917"/>
            <a:ext cx="3665283" cy="15934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 err="1"/>
              <a:t>Disusun</a:t>
            </a:r>
            <a:r>
              <a:rPr lang="en-US" sz="1400" b="1" dirty="0"/>
              <a:t> oleh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Nama	: Muhammad Fadillah Arsa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NIM	: 2401212126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/>
              <a:t>Kelas</a:t>
            </a:r>
            <a:r>
              <a:rPr lang="en-US" sz="1400" dirty="0"/>
              <a:t>	: </a:t>
            </a:r>
            <a:r>
              <a:rPr lang="en-US" sz="1400" dirty="0" err="1"/>
              <a:t>Profesional</a:t>
            </a:r>
            <a:r>
              <a:rPr lang="en-US" sz="1400" dirty="0"/>
              <a:t> 18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Prodi	: S2 </a:t>
            </a:r>
            <a:r>
              <a:rPr lang="en-US" sz="1400" dirty="0" err="1"/>
              <a:t>Manajemen</a:t>
            </a:r>
            <a:endParaRPr lang="en-US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/>
              <a:t>Fakultas</a:t>
            </a:r>
            <a:r>
              <a:rPr lang="en-US" sz="1400" dirty="0"/>
              <a:t>	: </a:t>
            </a:r>
            <a:r>
              <a:rPr lang="en-US" sz="1400" dirty="0" err="1"/>
              <a:t>Fakultas</a:t>
            </a:r>
            <a:r>
              <a:rPr lang="en-US" sz="1400" dirty="0"/>
              <a:t> Ekonomi dan </a:t>
            </a:r>
            <a:r>
              <a:rPr lang="en-US" sz="1400" dirty="0" err="1"/>
              <a:t>Bisnis</a:t>
            </a:r>
            <a:endParaRPr lang="en-US" sz="1400" dirty="0"/>
          </a:p>
        </p:txBody>
      </p:sp>
      <p:pic>
        <p:nvPicPr>
          <p:cNvPr id="6" name="Picture 5" descr="Universitas Telkom - Wikiwand">
            <a:extLst>
              <a:ext uri="{FF2B5EF4-FFF2-40B4-BE49-F238E27FC236}">
                <a16:creationId xmlns:a16="http://schemas.microsoft.com/office/drawing/2014/main" id="{5F3A31F3-39B9-B710-06BB-32ADC4DE62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902" y="446145"/>
            <a:ext cx="1160432" cy="141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0C7C49-45FF-A346-DA47-526040130F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9"/>
          <a:stretch/>
        </p:blipFill>
        <p:spPr bwMode="auto">
          <a:xfrm>
            <a:off x="4003976" y="2433917"/>
            <a:ext cx="1136048" cy="13235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Google Shape;384;p44">
            <a:extLst>
              <a:ext uri="{FF2B5EF4-FFF2-40B4-BE49-F238E27FC236}">
                <a16:creationId xmlns:a16="http://schemas.microsoft.com/office/drawing/2014/main" id="{8E51CCF0-1FB2-ADCF-7D2C-DDE192929152}"/>
              </a:ext>
            </a:extLst>
          </p:cNvPr>
          <p:cNvSpPr txBox="1">
            <a:spLocks/>
          </p:cNvSpPr>
          <p:nvPr/>
        </p:nvSpPr>
        <p:spPr>
          <a:xfrm>
            <a:off x="4311939" y="4087906"/>
            <a:ext cx="4351800" cy="82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xo 2"/>
              <a:buNone/>
              <a:defRPr sz="60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D" sz="1100" dirty="0"/>
              <a:t>PROGRAM STUDI S2 MANAJEMEN</a:t>
            </a:r>
          </a:p>
          <a:p>
            <a:r>
              <a:rPr lang="en-ID" sz="1100" dirty="0"/>
              <a:t>FAKULTAS EKONOMI DAN BISNIS (FEB)</a:t>
            </a:r>
          </a:p>
          <a:p>
            <a:r>
              <a:rPr lang="en-ID" sz="1100" dirty="0"/>
              <a:t>TELKOM UNIVERSITY</a:t>
            </a:r>
          </a:p>
          <a:p>
            <a:r>
              <a:rPr lang="en-ID" sz="1100" dirty="0"/>
              <a:t>TAHUN AKADEMIK 2021/2022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5"/>
          <p:cNvSpPr/>
          <p:nvPr/>
        </p:nvSpPr>
        <p:spPr>
          <a:xfrm flipH="1">
            <a:off x="589195" y="3785445"/>
            <a:ext cx="400365" cy="392670"/>
          </a:xfrm>
          <a:custGeom>
            <a:avLst/>
            <a:gdLst/>
            <a:ahLst/>
            <a:cxnLst/>
            <a:rect l="l" t="t" r="r" b="b"/>
            <a:pathLst>
              <a:path w="53382" h="52356" extrusionOk="0">
                <a:moveTo>
                  <a:pt x="48963" y="1"/>
                </a:moveTo>
                <a:cubicBezTo>
                  <a:pt x="47791" y="1"/>
                  <a:pt x="46507" y="496"/>
                  <a:pt x="45298" y="1568"/>
                </a:cubicBezTo>
                <a:lnTo>
                  <a:pt x="1914" y="44827"/>
                </a:lnTo>
                <a:cubicBezTo>
                  <a:pt x="1152" y="45587"/>
                  <a:pt x="605" y="46571"/>
                  <a:pt x="452" y="47636"/>
                </a:cubicBezTo>
                <a:cubicBezTo>
                  <a:pt x="0" y="50803"/>
                  <a:pt x="1680" y="52272"/>
                  <a:pt x="5962" y="52301"/>
                </a:cubicBezTo>
                <a:cubicBezTo>
                  <a:pt x="11052" y="52336"/>
                  <a:pt x="16141" y="52344"/>
                  <a:pt x="21231" y="52344"/>
                </a:cubicBezTo>
                <a:cubicBezTo>
                  <a:pt x="26276" y="52344"/>
                  <a:pt x="31321" y="52336"/>
                  <a:pt x="36366" y="52336"/>
                </a:cubicBezTo>
                <a:cubicBezTo>
                  <a:pt x="40020" y="52336"/>
                  <a:pt x="43674" y="52340"/>
                  <a:pt x="47328" y="52356"/>
                </a:cubicBezTo>
                <a:cubicBezTo>
                  <a:pt x="47344" y="52356"/>
                  <a:pt x="47360" y="52356"/>
                  <a:pt x="47376" y="52356"/>
                </a:cubicBezTo>
                <a:cubicBezTo>
                  <a:pt x="51261" y="52356"/>
                  <a:pt x="53173" y="50338"/>
                  <a:pt x="53199" y="46734"/>
                </a:cubicBezTo>
                <a:cubicBezTo>
                  <a:pt x="53301" y="32851"/>
                  <a:pt x="53381" y="18966"/>
                  <a:pt x="53170" y="5087"/>
                </a:cubicBezTo>
                <a:cubicBezTo>
                  <a:pt x="53121" y="1897"/>
                  <a:pt x="51256" y="1"/>
                  <a:pt x="4896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45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715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PERUSAHAAN YANG DIPILIH</a:t>
            </a:r>
            <a:endParaRPr dirty="0"/>
          </a:p>
        </p:txBody>
      </p:sp>
      <p:graphicFrame>
        <p:nvGraphicFramePr>
          <p:cNvPr id="394" name="Google Shape;394;p45"/>
          <p:cNvGraphicFramePr/>
          <p:nvPr>
            <p:extLst>
              <p:ext uri="{D42A27DB-BD31-4B8C-83A1-F6EECF244321}">
                <p14:modId xmlns:p14="http://schemas.microsoft.com/office/powerpoint/2010/main" val="2541687975"/>
              </p:ext>
            </p:extLst>
          </p:nvPr>
        </p:nvGraphicFramePr>
        <p:xfrm>
          <a:off x="719950" y="1831964"/>
          <a:ext cx="7704000" cy="2194410"/>
        </p:xfrm>
        <a:graphic>
          <a:graphicData uri="http://schemas.openxmlformats.org/drawingml/2006/table">
            <a:tbl>
              <a:tblPr>
                <a:noFill/>
                <a:tableStyleId>{25B5C073-9F04-4AF7-9720-4A76D0D196B0}</a:tableStyleId>
              </a:tblPr>
              <a:tblGrid>
                <a:gridCol w="2619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u="sng" dirty="0">
                          <a:solidFill>
                            <a:schemeClr val="hlink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Nama Perusahaan</a:t>
                      </a:r>
                      <a:endParaRPr sz="1400" b="1" u="sng" dirty="0">
                        <a:solidFill>
                          <a:schemeClr val="dk2"/>
                        </a:solidFill>
                        <a:latin typeface="Cairo"/>
                        <a:ea typeface="Cairo"/>
                        <a:cs typeface="Cairo"/>
                        <a:sym typeface="Cair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PT Zona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Edukasi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 Nusantara </a:t>
                      </a:r>
                      <a:endParaRPr sz="1050" dirty="0">
                        <a:solidFill>
                          <a:schemeClr val="lt1"/>
                        </a:solidFill>
                        <a:latin typeface="Cairo"/>
                        <a:ea typeface="Cairo"/>
                        <a:cs typeface="Cairo"/>
                        <a:sym typeface="Cair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6B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u="sng" dirty="0">
                          <a:solidFill>
                            <a:schemeClr val="hlink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Nama Sebutan</a:t>
                      </a:r>
                      <a:endParaRPr sz="1400" b="1" u="sng" dirty="0">
                        <a:solidFill>
                          <a:schemeClr val="dk2"/>
                        </a:solidFill>
                        <a:latin typeface="Cairo"/>
                        <a:ea typeface="Cairo"/>
                        <a:cs typeface="Cairo"/>
                        <a:sym typeface="Cair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Zenius atau Zenius.net</a:t>
                      </a:r>
                      <a:endParaRPr sz="1050" dirty="0">
                        <a:solidFill>
                          <a:schemeClr val="lt1"/>
                        </a:solidFill>
                        <a:latin typeface="Cairo"/>
                        <a:ea typeface="Cairo"/>
                        <a:cs typeface="Cairo"/>
                        <a:sym typeface="Cair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u="sng" dirty="0">
                          <a:solidFill>
                            <a:schemeClr val="hlink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Founder &amp; Tahun Berdiri</a:t>
                      </a:r>
                      <a:endParaRPr sz="1400" b="1" u="sng" dirty="0">
                        <a:solidFill>
                          <a:schemeClr val="dk2"/>
                        </a:solidFill>
                        <a:latin typeface="Cairo"/>
                        <a:ea typeface="Cairo"/>
                        <a:cs typeface="Cairo"/>
                        <a:sym typeface="Cair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Sabda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 PS dan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Medy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Suharta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,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Tahun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 2004</a:t>
                      </a:r>
                      <a:endParaRPr sz="1050" dirty="0">
                        <a:solidFill>
                          <a:schemeClr val="lt1"/>
                        </a:solidFill>
                        <a:latin typeface="Cairo"/>
                        <a:ea typeface="Cairo"/>
                        <a:cs typeface="Cairo"/>
                        <a:sym typeface="Cair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u="sng" dirty="0">
                          <a:solidFill>
                            <a:schemeClr val="hlink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Deskripsi</a:t>
                      </a:r>
                      <a:endParaRPr sz="1400" b="1" u="sng" dirty="0">
                        <a:solidFill>
                          <a:schemeClr val="dk2"/>
                        </a:solidFill>
                        <a:latin typeface="Cairo"/>
                        <a:ea typeface="Cairo"/>
                        <a:cs typeface="Cairo"/>
                        <a:sym typeface="Cair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Lembaga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bimbingan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belajar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 online.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Sudah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menjangkau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hingga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puluhan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juta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akses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setiap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 </a:t>
                      </a:r>
                      <a:r>
                        <a:rPr lang="en-ID" sz="1050" dirty="0" err="1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tahunnya</a:t>
                      </a: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.</a:t>
                      </a:r>
                      <a:endParaRPr sz="1050" dirty="0">
                        <a:solidFill>
                          <a:schemeClr val="lt1"/>
                        </a:solidFill>
                        <a:latin typeface="Cairo"/>
                        <a:ea typeface="Cairo"/>
                        <a:cs typeface="Cairo"/>
                        <a:sym typeface="Cair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u="sng" dirty="0">
                          <a:solidFill>
                            <a:schemeClr val="hlink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Struktur Organisasi</a:t>
                      </a:r>
                      <a:endParaRPr sz="1400" b="1" u="sng" dirty="0">
                        <a:solidFill>
                          <a:schemeClr val="dk2"/>
                        </a:solidFill>
                        <a:latin typeface="Cairo"/>
                        <a:ea typeface="Cairo"/>
                        <a:cs typeface="Cairo"/>
                        <a:sym typeface="Cair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050" dirty="0">
                          <a:solidFill>
                            <a:schemeClr val="lt1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Chief Executive Officer -&gt; Head of Content -&gt; Head of Content Operation, Content Project Manager, dan Content Dev Manager -&gt; Tutor</a:t>
                      </a:r>
                      <a:endParaRPr sz="1050" dirty="0">
                        <a:solidFill>
                          <a:schemeClr val="lt1"/>
                        </a:solidFill>
                        <a:latin typeface="Cairo"/>
                        <a:ea typeface="Cairo"/>
                        <a:cs typeface="Cairo"/>
                        <a:sym typeface="Cair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5" name="Google Shape;395;p45"/>
          <p:cNvSpPr txBox="1"/>
          <p:nvPr/>
        </p:nvSpPr>
        <p:spPr>
          <a:xfrm>
            <a:off x="719950" y="1197190"/>
            <a:ext cx="77040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Perusahaan yang </a:t>
            </a:r>
            <a:r>
              <a:rPr lang="en-US" sz="1200" b="1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saya</a:t>
            </a:r>
            <a:r>
              <a:rPr lang="en-US" sz="1200" b="1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1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pilih</a:t>
            </a:r>
            <a:r>
              <a:rPr lang="en-US" sz="1200" b="1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1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sebagai</a:t>
            </a:r>
            <a:r>
              <a:rPr lang="en-US" sz="1200" b="1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target </a:t>
            </a:r>
            <a:r>
              <a:rPr lang="en-US" sz="1200" b="1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analisis</a:t>
            </a:r>
            <a:r>
              <a:rPr lang="en-US" sz="1200" b="1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pada </a:t>
            </a:r>
            <a:r>
              <a:rPr lang="en-US" sz="1200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ujian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akhir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semester </a:t>
            </a:r>
            <a:r>
              <a:rPr lang="en-US" sz="1200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manajemen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sumberdaya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manusia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ini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adalah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1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PT Zona </a:t>
            </a:r>
            <a:r>
              <a:rPr lang="en-US" sz="1200" b="1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Edukasi</a:t>
            </a:r>
            <a:r>
              <a:rPr lang="en-US" sz="1200" b="1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Nusantara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atau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yang </a:t>
            </a:r>
            <a:r>
              <a:rPr lang="en-US" sz="1200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lebih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dikenal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dengan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1" dirty="0" err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Zenius</a:t>
            </a:r>
            <a:r>
              <a:rPr lang="en-US" sz="1200" dirty="0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solidFill>
                <a:srgbClr val="6E6EE3"/>
              </a:solidFill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8" name="Picture 7" descr="Zenius Akuisisi Primagama untuk Garap Model Pembelajaran Hybrid - Tekno  Liputan6.com">
            <a:extLst>
              <a:ext uri="{FF2B5EF4-FFF2-40B4-BE49-F238E27FC236}">
                <a16:creationId xmlns:a16="http://schemas.microsoft.com/office/drawing/2014/main" id="{00679B8B-2FE5-BA69-391F-F0D2A83D88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376" y="1831963"/>
            <a:ext cx="1915574" cy="1076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63"/>
          <p:cNvSpPr txBox="1">
            <a:spLocks noGrp="1"/>
          </p:cNvSpPr>
          <p:nvPr>
            <p:ph type="title"/>
          </p:nvPr>
        </p:nvSpPr>
        <p:spPr>
          <a:xfrm>
            <a:off x="371260" y="319120"/>
            <a:ext cx="70814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000" u="sng" dirty="0"/>
              <a:t>1.1. DIMENSI DAN MATRIKS KETERIKATAN KARYAWAN</a:t>
            </a:r>
          </a:p>
        </p:txBody>
      </p:sp>
      <p:sp>
        <p:nvSpPr>
          <p:cNvPr id="658" name="Google Shape;658;p63"/>
          <p:cNvSpPr txBox="1">
            <a:spLocks noGrp="1"/>
          </p:cNvSpPr>
          <p:nvPr>
            <p:ph type="title" idx="2"/>
          </p:nvPr>
        </p:nvSpPr>
        <p:spPr>
          <a:xfrm>
            <a:off x="371260" y="859040"/>
            <a:ext cx="364385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DIMENSI (TEORI SCHIEMMAN)</a:t>
            </a:r>
            <a:endParaRPr dirty="0"/>
          </a:p>
        </p:txBody>
      </p:sp>
      <p:sp>
        <p:nvSpPr>
          <p:cNvPr id="659" name="Google Shape;659;p63"/>
          <p:cNvSpPr txBox="1">
            <a:spLocks noGrp="1"/>
          </p:cNvSpPr>
          <p:nvPr>
            <p:ph type="subTitle" idx="1"/>
          </p:nvPr>
        </p:nvSpPr>
        <p:spPr>
          <a:xfrm>
            <a:off x="371260" y="1269520"/>
            <a:ext cx="8470232" cy="13022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b="1" dirty="0"/>
              <a:t>1) </a:t>
            </a:r>
            <a:r>
              <a:rPr lang="en-ID" b="1" dirty="0" err="1"/>
              <a:t>Kepuasan</a:t>
            </a:r>
            <a:r>
              <a:rPr lang="en-ID" b="1" dirty="0"/>
              <a:t>. </a:t>
            </a:r>
            <a:r>
              <a:rPr lang="en-ID" dirty="0" err="1"/>
              <a:t>Berkaitan</a:t>
            </a:r>
            <a:r>
              <a:rPr lang="en-ID" dirty="0"/>
              <a:t> </a:t>
            </a:r>
            <a:r>
              <a:rPr lang="en-ID" dirty="0" err="1"/>
              <a:t>erat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hal-hal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 oleh </a:t>
            </a:r>
            <a:r>
              <a:rPr lang="en-ID" dirty="0" err="1"/>
              <a:t>perusahaan</a:t>
            </a:r>
            <a:r>
              <a:rPr lang="en-ID" dirty="0"/>
              <a:t> yang </a:t>
            </a:r>
            <a:r>
              <a:rPr lang="en-ID" dirty="0" err="1"/>
              <a:t>menjadikan</a:t>
            </a:r>
            <a:r>
              <a:rPr lang="en-ID" dirty="0"/>
              <a:t> </a:t>
            </a:r>
            <a:r>
              <a:rPr lang="en-ID" dirty="0" err="1"/>
              <a:t>karyawan</a:t>
            </a:r>
            <a:r>
              <a:rPr lang="en-ID" dirty="0"/>
              <a:t> </a:t>
            </a:r>
            <a:r>
              <a:rPr lang="en-ID" dirty="0" err="1"/>
              <a:t>merasa</a:t>
            </a:r>
            <a:r>
              <a:rPr lang="en-ID" dirty="0"/>
              <a:t> </a:t>
            </a:r>
            <a:r>
              <a:rPr lang="en-ID" dirty="0" err="1"/>
              <a:t>cukup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yang </a:t>
            </a:r>
            <a:r>
              <a:rPr lang="en-ID" dirty="0" err="1"/>
              <a:t>dibutuhkan</a:t>
            </a:r>
            <a:r>
              <a:rPr lang="en-ID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b="1" dirty="0"/>
              <a:t>2) </a:t>
            </a:r>
            <a:r>
              <a:rPr lang="en-ID" b="1" dirty="0" err="1"/>
              <a:t>Komitmen</a:t>
            </a:r>
            <a:r>
              <a:rPr lang="en-ID" b="1" dirty="0"/>
              <a:t>. </a:t>
            </a:r>
            <a:r>
              <a:rPr lang="en-ID" dirty="0"/>
              <a:t>Hal yang </a:t>
            </a:r>
            <a:r>
              <a:rPr lang="en-ID" dirty="0" err="1"/>
              <a:t>dimiliki</a:t>
            </a:r>
            <a:r>
              <a:rPr lang="en-ID" dirty="0"/>
              <a:t> </a:t>
            </a:r>
            <a:r>
              <a:rPr lang="en-ID" dirty="0" err="1"/>
              <a:t>karyawan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setia</a:t>
            </a:r>
            <a:r>
              <a:rPr lang="en-ID" dirty="0"/>
              <a:t> pada </a:t>
            </a:r>
            <a:r>
              <a:rPr lang="en-ID" dirty="0" err="1"/>
              <a:t>perusahaan</a:t>
            </a:r>
            <a:r>
              <a:rPr lang="en-ID" dirty="0"/>
              <a:t> dan </a:t>
            </a:r>
            <a:r>
              <a:rPr lang="en-ID" dirty="0" err="1"/>
              <a:t>pekerjaannya</a:t>
            </a:r>
            <a:r>
              <a:rPr lang="en-ID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b="1" dirty="0"/>
              <a:t>3) </a:t>
            </a:r>
            <a:r>
              <a:rPr lang="en-ID" b="1" dirty="0" err="1"/>
              <a:t>Advokasi</a:t>
            </a:r>
            <a:r>
              <a:rPr lang="en-ID" b="1" dirty="0"/>
              <a:t>. </a:t>
            </a:r>
            <a:r>
              <a:rPr lang="en-ID" dirty="0" err="1"/>
              <a:t>Berkaitan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</a:t>
            </a:r>
            <a:r>
              <a:rPr lang="en-ID" dirty="0" err="1"/>
              <a:t>persuasif</a:t>
            </a:r>
            <a:r>
              <a:rPr lang="en-ID" dirty="0"/>
              <a:t> yang </a:t>
            </a:r>
            <a:r>
              <a:rPr lang="en-ID" dirty="0" err="1"/>
              <a:t>menjadikan</a:t>
            </a:r>
            <a:r>
              <a:rPr lang="en-ID" dirty="0"/>
              <a:t> </a:t>
            </a:r>
            <a:r>
              <a:rPr lang="en-ID" dirty="0" err="1"/>
              <a:t>karyawan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mendapat</a:t>
            </a:r>
            <a:r>
              <a:rPr lang="en-ID" dirty="0"/>
              <a:t> </a:t>
            </a:r>
            <a:r>
              <a:rPr lang="en-ID" dirty="0" err="1"/>
              <a:t>pengakuan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di </a:t>
            </a:r>
            <a:r>
              <a:rPr lang="en-ID" dirty="0" err="1"/>
              <a:t>perusahaan</a:t>
            </a:r>
            <a:r>
              <a:rPr lang="en-ID" dirty="0"/>
              <a:t>.</a:t>
            </a:r>
          </a:p>
        </p:txBody>
      </p:sp>
      <p:sp>
        <p:nvSpPr>
          <p:cNvPr id="72" name="Google Shape;658;p63">
            <a:extLst>
              <a:ext uri="{FF2B5EF4-FFF2-40B4-BE49-F238E27FC236}">
                <a16:creationId xmlns:a16="http://schemas.microsoft.com/office/drawing/2014/main" id="{5917860B-7CFE-C145-2CD7-EB58B15B1D2C}"/>
              </a:ext>
            </a:extLst>
          </p:cNvPr>
          <p:cNvSpPr txBox="1">
            <a:spLocks/>
          </p:cNvSpPr>
          <p:nvPr/>
        </p:nvSpPr>
        <p:spPr>
          <a:xfrm>
            <a:off x="371260" y="2407406"/>
            <a:ext cx="475763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xo 2"/>
              <a:buNone/>
              <a:defRPr sz="1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ID" dirty="0"/>
              <a:t>&gt; MATRIKS (HANDOYO &amp; SETIAWAN)</a:t>
            </a:r>
          </a:p>
        </p:txBody>
      </p:sp>
      <p:sp>
        <p:nvSpPr>
          <p:cNvPr id="73" name="Google Shape;659;p63">
            <a:extLst>
              <a:ext uri="{FF2B5EF4-FFF2-40B4-BE49-F238E27FC236}">
                <a16:creationId xmlns:a16="http://schemas.microsoft.com/office/drawing/2014/main" id="{A1456B9C-48D2-2EAA-C7C2-FCBC0E647119}"/>
              </a:ext>
            </a:extLst>
          </p:cNvPr>
          <p:cNvSpPr txBox="1">
            <a:spLocks/>
          </p:cNvSpPr>
          <p:nvPr/>
        </p:nvSpPr>
        <p:spPr>
          <a:xfrm>
            <a:off x="371260" y="4012736"/>
            <a:ext cx="8635580" cy="1302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pPr marL="0" indent="0" algn="l"/>
            <a:r>
              <a:rPr lang="en-ID" b="1" dirty="0"/>
              <a:t>1) </a:t>
            </a:r>
            <a:r>
              <a:rPr lang="en-ID" b="1" dirty="0" err="1"/>
              <a:t>Karyawan</a:t>
            </a:r>
            <a:r>
              <a:rPr lang="en-ID" b="1" dirty="0"/>
              <a:t> </a:t>
            </a:r>
            <a:r>
              <a:rPr lang="en-ID" b="1" dirty="0" err="1"/>
              <a:t>Terikat</a:t>
            </a:r>
            <a:r>
              <a:rPr lang="en-ID" b="1" dirty="0"/>
              <a:t>. </a:t>
            </a:r>
            <a:r>
              <a:rPr lang="en-ID" dirty="0" err="1"/>
              <a:t>Bekerja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semangat</a:t>
            </a:r>
            <a:r>
              <a:rPr lang="en-ID" dirty="0"/>
              <a:t> dan </a:t>
            </a:r>
            <a:r>
              <a:rPr lang="en-ID" dirty="0" err="1"/>
              <a:t>perasaan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yang </a:t>
            </a:r>
            <a:r>
              <a:rPr lang="en-ID" dirty="0" err="1"/>
              <a:t>mendalam</a:t>
            </a:r>
            <a:r>
              <a:rPr lang="en-ID" dirty="0"/>
              <a:t>.</a:t>
            </a:r>
          </a:p>
          <a:p>
            <a:pPr marL="0" indent="0" algn="l"/>
            <a:r>
              <a:rPr lang="en-ID" b="1" dirty="0"/>
              <a:t>2) </a:t>
            </a:r>
            <a:r>
              <a:rPr lang="en-ID" b="1" dirty="0" err="1"/>
              <a:t>Karyawan</a:t>
            </a:r>
            <a:r>
              <a:rPr lang="en-ID" b="1" dirty="0"/>
              <a:t> </a:t>
            </a: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Terikat</a:t>
            </a:r>
            <a:r>
              <a:rPr lang="en-ID" b="1" dirty="0"/>
              <a:t>.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bergairah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pekerjaan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perusahaan</a:t>
            </a:r>
            <a:r>
              <a:rPr lang="en-ID" dirty="0"/>
              <a:t>.</a:t>
            </a:r>
          </a:p>
          <a:p>
            <a:pPr marL="0" indent="0" algn="l"/>
            <a:r>
              <a:rPr lang="en-ID" b="1" dirty="0"/>
              <a:t>3) </a:t>
            </a:r>
            <a:r>
              <a:rPr lang="en-ID" b="1" dirty="0" err="1"/>
              <a:t>Karyawan</a:t>
            </a:r>
            <a:r>
              <a:rPr lang="en-ID" b="1" dirty="0"/>
              <a:t> </a:t>
            </a:r>
            <a:r>
              <a:rPr lang="en-ID" b="1" dirty="0" err="1"/>
              <a:t>Aktif</a:t>
            </a:r>
            <a:r>
              <a:rPr lang="en-ID" b="1" dirty="0"/>
              <a:t> </a:t>
            </a: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Terikat</a:t>
            </a:r>
            <a:r>
              <a:rPr lang="en-ID" b="1" dirty="0"/>
              <a:t>.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bahagia</a:t>
            </a:r>
            <a:r>
              <a:rPr lang="en-ID" dirty="0"/>
              <a:t>, </a:t>
            </a:r>
            <a:r>
              <a:rPr lang="en-ID" dirty="0" err="1"/>
              <a:t>namun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kerusakan</a:t>
            </a:r>
            <a:r>
              <a:rPr lang="en-ID" dirty="0"/>
              <a:t> pada </a:t>
            </a:r>
            <a:r>
              <a:rPr lang="en-ID" dirty="0" err="1"/>
              <a:t>perusahaan</a:t>
            </a:r>
            <a:r>
              <a:rPr lang="en-ID" dirty="0"/>
              <a:t>.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14963828-7C87-49F9-9B08-DBF0FB0306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952163"/>
              </p:ext>
            </p:extLst>
          </p:nvPr>
        </p:nvGraphicFramePr>
        <p:xfrm>
          <a:off x="411260" y="2857103"/>
          <a:ext cx="8390232" cy="731520"/>
        </p:xfrm>
        <a:graphic>
          <a:graphicData uri="http://schemas.openxmlformats.org/drawingml/2006/table">
            <a:tbl>
              <a:tblPr firstRow="1" firstCol="1" bandRow="1">
                <a:tableStyleId>{25B5C073-9F04-4AF7-9720-4A76D0D196B0}</a:tableStyleId>
              </a:tblPr>
              <a:tblGrid>
                <a:gridCol w="655138">
                  <a:extLst>
                    <a:ext uri="{9D8B030D-6E8A-4147-A177-3AD203B41FA5}">
                      <a16:colId xmlns:a16="http://schemas.microsoft.com/office/drawing/2014/main" val="4051937566"/>
                    </a:ext>
                  </a:extLst>
                </a:gridCol>
                <a:gridCol w="1843058">
                  <a:extLst>
                    <a:ext uri="{9D8B030D-6E8A-4147-A177-3AD203B41FA5}">
                      <a16:colId xmlns:a16="http://schemas.microsoft.com/office/drawing/2014/main" val="2763725396"/>
                    </a:ext>
                  </a:extLst>
                </a:gridCol>
                <a:gridCol w="5892036">
                  <a:extLst>
                    <a:ext uri="{9D8B030D-6E8A-4147-A177-3AD203B41FA5}">
                      <a16:colId xmlns:a16="http://schemas.microsoft.com/office/drawing/2014/main" val="4734946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No.</a:t>
                      </a:r>
                      <a:endParaRPr lang="en-ID" sz="1100" dirty="0">
                        <a:effectLst/>
                        <a:latin typeface="Cairo" panose="020B0604020202020204" charset="-78"/>
                        <a:ea typeface="Calibri" panose="020F0502020204030204" pitchFamily="34" charset="0"/>
                        <a:cs typeface="Cairo" panose="020B0604020202020204" charset="-78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Variabel</a:t>
                      </a:r>
                      <a:endParaRPr lang="en-ID" sz="1100" dirty="0">
                        <a:effectLst/>
                        <a:latin typeface="Cairo" panose="020B0604020202020204" charset="-78"/>
                        <a:ea typeface="Calibri" panose="020F0502020204030204" pitchFamily="34" charset="0"/>
                        <a:cs typeface="Cairo" panose="020B0604020202020204" charset="-78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Matriks</a:t>
                      </a:r>
                      <a:endParaRPr lang="en-ID" sz="1100" dirty="0">
                        <a:effectLst/>
                        <a:latin typeface="Cairo" panose="020B0604020202020204" charset="-78"/>
                        <a:ea typeface="Calibri" panose="020F0502020204030204" pitchFamily="34" charset="0"/>
                        <a:cs typeface="Cairo" panose="020B0604020202020204" charset="-78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8322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20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1</a:t>
                      </a:r>
                      <a:endParaRPr lang="en-ID" sz="1100">
                        <a:effectLst/>
                        <a:latin typeface="Cairo" panose="020B0604020202020204" charset="-78"/>
                        <a:ea typeface="Calibri" panose="020F0502020204030204" pitchFamily="34" charset="0"/>
                        <a:cs typeface="Cairo" panose="020B0604020202020204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Keterikatan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Karyawan</a:t>
                      </a:r>
                      <a:endParaRPr lang="en-ID" sz="1100" dirty="0">
                        <a:effectLst/>
                        <a:latin typeface="Cairo" panose="020B0604020202020204" charset="-78"/>
                        <a:ea typeface="Calibri" panose="020F0502020204030204" pitchFamily="34" charset="0"/>
                        <a:cs typeface="Cairo" panose="020B0604020202020204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Lingkungan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kerja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Kepemimpinan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Hubungan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Kerja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Pengembangan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Karir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Kompensasi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Kebijakan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Organisasi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Kesejahteraan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Kerja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.</a:t>
                      </a:r>
                      <a:endParaRPr lang="en-ID" sz="1100" dirty="0">
                        <a:effectLst/>
                        <a:latin typeface="Cairo" panose="020B0604020202020204" charset="-78"/>
                        <a:ea typeface="Calibri" panose="020F0502020204030204" pitchFamily="34" charset="0"/>
                        <a:cs typeface="Cairo" panose="020B0604020202020204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18564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2</a:t>
                      </a:r>
                      <a:endParaRPr lang="en-ID" sz="1100" dirty="0">
                        <a:effectLst/>
                        <a:latin typeface="Cairo" panose="020B0604020202020204" charset="-78"/>
                        <a:ea typeface="Calibri" panose="020F0502020204030204" pitchFamily="34" charset="0"/>
                        <a:cs typeface="Cairo" panose="020B0604020202020204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Kinerja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Karyawan</a:t>
                      </a:r>
                      <a:endParaRPr lang="en-ID" sz="1100" dirty="0">
                        <a:effectLst/>
                        <a:latin typeface="Cairo" panose="020B0604020202020204" charset="-78"/>
                        <a:ea typeface="Calibri" panose="020F0502020204030204" pitchFamily="34" charset="0"/>
                        <a:cs typeface="Cairo" panose="020B0604020202020204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Kuantitas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Kerja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Kualitas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Kerja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Ketepatan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 Waktu,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Kehadiran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,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Kemampuan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 </a:t>
                      </a:r>
                      <a:r>
                        <a:rPr lang="en-ID" sz="1200" dirty="0" err="1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Bekerjasama</a:t>
                      </a:r>
                      <a:r>
                        <a:rPr lang="en-ID" sz="1200" dirty="0">
                          <a:effectLst/>
                          <a:latin typeface="Cairo" panose="020B0604020202020204" charset="-78"/>
                          <a:cs typeface="Cairo" panose="020B0604020202020204" charset="-78"/>
                        </a:rPr>
                        <a:t>.</a:t>
                      </a:r>
                      <a:endParaRPr lang="en-ID" sz="1100" dirty="0">
                        <a:effectLst/>
                        <a:latin typeface="Cairo" panose="020B0604020202020204" charset="-78"/>
                        <a:ea typeface="Calibri" panose="020F0502020204030204" pitchFamily="34" charset="0"/>
                        <a:cs typeface="Cairo" panose="020B0604020202020204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85491"/>
                  </a:ext>
                </a:extLst>
              </a:tr>
            </a:tbl>
          </a:graphicData>
        </a:graphic>
      </p:graphicFrame>
      <p:sp>
        <p:nvSpPr>
          <p:cNvPr id="89" name="Google Shape;658;p63">
            <a:extLst>
              <a:ext uri="{FF2B5EF4-FFF2-40B4-BE49-F238E27FC236}">
                <a16:creationId xmlns:a16="http://schemas.microsoft.com/office/drawing/2014/main" id="{B1EBC8D1-D970-3971-6469-410EBD8BB127}"/>
              </a:ext>
            </a:extLst>
          </p:cNvPr>
          <p:cNvSpPr txBox="1">
            <a:spLocks/>
          </p:cNvSpPr>
          <p:nvPr/>
        </p:nvSpPr>
        <p:spPr>
          <a:xfrm>
            <a:off x="371260" y="3674336"/>
            <a:ext cx="475763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xo 2"/>
              <a:buNone/>
              <a:defRPr sz="1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ID" dirty="0"/>
              <a:t>&gt; OUTPUT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1"/>
          <p:cNvSpPr txBox="1">
            <a:spLocks noGrp="1"/>
          </p:cNvSpPr>
          <p:nvPr>
            <p:ph type="title"/>
          </p:nvPr>
        </p:nvSpPr>
        <p:spPr>
          <a:xfrm>
            <a:off x="377320" y="173309"/>
            <a:ext cx="771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 dirty="0"/>
              <a:t>1.2. IMPLEMENTASI PROGRAM EMPLOYEE ENGAGEMENT</a:t>
            </a:r>
            <a:endParaRPr sz="2000" u="sng" dirty="0"/>
          </a:p>
        </p:txBody>
      </p:sp>
      <p:sp>
        <p:nvSpPr>
          <p:cNvPr id="453" name="Google Shape;453;p51"/>
          <p:cNvSpPr txBox="1">
            <a:spLocks noGrp="1"/>
          </p:cNvSpPr>
          <p:nvPr>
            <p:ph type="title" idx="2"/>
          </p:nvPr>
        </p:nvSpPr>
        <p:spPr>
          <a:xfrm>
            <a:off x="3086297" y="767670"/>
            <a:ext cx="4407300" cy="3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400" dirty="0"/>
              <a:t>1) Analisis Kebutuhan Program Employee Engagement pada PT Zona </a:t>
            </a:r>
            <a:r>
              <a:rPr lang="en-ID" sz="1400" dirty="0" err="1"/>
              <a:t>Edukasi</a:t>
            </a:r>
            <a:r>
              <a:rPr lang="en-ID" sz="1400" dirty="0"/>
              <a:t> Nusantara</a:t>
            </a:r>
          </a:p>
        </p:txBody>
      </p:sp>
      <p:sp>
        <p:nvSpPr>
          <p:cNvPr id="454" name="Google Shape;454;p51"/>
          <p:cNvSpPr txBox="1">
            <a:spLocks noGrp="1"/>
          </p:cNvSpPr>
          <p:nvPr>
            <p:ph type="subTitle" idx="1"/>
          </p:nvPr>
        </p:nvSpPr>
        <p:spPr>
          <a:xfrm>
            <a:off x="2673731" y="1089994"/>
            <a:ext cx="5686371" cy="19596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ID" sz="1200" dirty="0"/>
              <a:t>Kebutuhan </a:t>
            </a:r>
            <a:r>
              <a:rPr lang="en-ID" sz="1200" dirty="0" err="1"/>
              <a:t>dianalisis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menggunakan</a:t>
            </a:r>
            <a:r>
              <a:rPr lang="en-ID" sz="1200" dirty="0"/>
              <a:t> </a:t>
            </a:r>
            <a:r>
              <a:rPr lang="en-ID" sz="1200" dirty="0" err="1"/>
              <a:t>tiga</a:t>
            </a:r>
            <a:r>
              <a:rPr lang="en-ID" sz="1200" dirty="0"/>
              <a:t> </a:t>
            </a:r>
            <a:r>
              <a:rPr lang="en-ID" sz="1200" dirty="0" err="1"/>
              <a:t>dimensi</a:t>
            </a:r>
            <a:r>
              <a:rPr lang="en-ID" sz="1200" dirty="0"/>
              <a:t> </a:t>
            </a:r>
            <a:r>
              <a:rPr lang="en-ID" sz="1200" dirty="0" err="1"/>
              <a:t>yakni</a:t>
            </a:r>
            <a:r>
              <a:rPr lang="en-ID" sz="1200" dirty="0"/>
              <a:t> </a:t>
            </a:r>
            <a:r>
              <a:rPr lang="en-ID" sz="1200" dirty="0" err="1"/>
              <a:t>kepuasan</a:t>
            </a:r>
            <a:r>
              <a:rPr lang="en-ID" sz="1200" dirty="0"/>
              <a:t>, </a:t>
            </a:r>
            <a:r>
              <a:rPr lang="en-ID" sz="1200" dirty="0" err="1"/>
              <a:t>komitmen</a:t>
            </a:r>
            <a:r>
              <a:rPr lang="en-ID" sz="1200" dirty="0"/>
              <a:t>, dan </a:t>
            </a:r>
            <a:r>
              <a:rPr lang="en-ID" sz="1200" dirty="0" err="1"/>
              <a:t>advokasi</a:t>
            </a:r>
            <a:r>
              <a:rPr lang="en-ID" sz="1200" dirty="0"/>
              <a:t>, </a:t>
            </a:r>
            <a:r>
              <a:rPr lang="en-ID" sz="1200" dirty="0" err="1"/>
              <a:t>sedangkan</a:t>
            </a:r>
            <a:r>
              <a:rPr lang="en-ID" sz="1200" dirty="0"/>
              <a:t> </a:t>
            </a:r>
            <a:r>
              <a:rPr lang="en-ID" sz="1200" dirty="0" err="1"/>
              <a:t>matriks</a:t>
            </a:r>
            <a:r>
              <a:rPr lang="en-ID" sz="1200" dirty="0"/>
              <a:t> yang </a:t>
            </a:r>
            <a:r>
              <a:rPr lang="en-ID" sz="1200" dirty="0" err="1"/>
              <a:t>digunakan</a:t>
            </a:r>
            <a:r>
              <a:rPr lang="en-ID" sz="1200" dirty="0"/>
              <a:t> </a:t>
            </a:r>
            <a:r>
              <a:rPr lang="en-ID" sz="1200" dirty="0" err="1"/>
              <a:t>sebagaimana</a:t>
            </a:r>
            <a:r>
              <a:rPr lang="en-ID" sz="1200" dirty="0"/>
              <a:t> pada table </a:t>
            </a:r>
            <a:r>
              <a:rPr lang="en-ID" sz="1200" dirty="0" err="1"/>
              <a:t>matriks</a:t>
            </a:r>
            <a:r>
              <a:rPr lang="en-ID" sz="1200" dirty="0"/>
              <a:t>.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ID" sz="1200" dirty="0"/>
              <a:t>Hasil </a:t>
            </a:r>
            <a:r>
              <a:rPr lang="en-ID" sz="1200" dirty="0" err="1"/>
              <a:t>analisis</a:t>
            </a:r>
            <a:r>
              <a:rPr lang="en-ID" sz="1200" dirty="0"/>
              <a:t> </a:t>
            </a:r>
            <a:r>
              <a:rPr lang="en-ID" sz="1200" dirty="0" err="1"/>
              <a:t>akan</a:t>
            </a:r>
            <a:r>
              <a:rPr lang="en-ID" sz="1200" dirty="0"/>
              <a:t> </a:t>
            </a:r>
            <a:r>
              <a:rPr lang="en-ID" sz="1200" dirty="0" err="1"/>
              <a:t>dipetakan</a:t>
            </a:r>
            <a:r>
              <a:rPr lang="en-ID" sz="1200" dirty="0"/>
              <a:t> </a:t>
            </a:r>
            <a:r>
              <a:rPr lang="en-ID" sz="1200" dirty="0" err="1"/>
              <a:t>ke</a:t>
            </a:r>
            <a:r>
              <a:rPr lang="en-ID" sz="1200" dirty="0"/>
              <a:t> </a:t>
            </a:r>
            <a:r>
              <a:rPr lang="en-ID" sz="1200" dirty="0" err="1"/>
              <a:t>dalam</a:t>
            </a:r>
            <a:r>
              <a:rPr lang="en-ID" sz="1200" dirty="0"/>
              <a:t> </a:t>
            </a:r>
            <a:r>
              <a:rPr lang="en-ID" sz="1200" dirty="0" err="1"/>
              <a:t>tiga</a:t>
            </a:r>
            <a:r>
              <a:rPr lang="en-ID" sz="1200" dirty="0"/>
              <a:t> </a:t>
            </a:r>
            <a:r>
              <a:rPr lang="en-ID" sz="1200" dirty="0" err="1"/>
              <a:t>keluaran</a:t>
            </a:r>
            <a:r>
              <a:rPr lang="en-ID" sz="1200" dirty="0"/>
              <a:t>: </a:t>
            </a:r>
            <a:r>
              <a:rPr lang="en-ID" sz="1200" dirty="0" err="1"/>
              <a:t>karyawan</a:t>
            </a:r>
            <a:r>
              <a:rPr lang="en-ID" sz="1200" dirty="0"/>
              <a:t> </a:t>
            </a:r>
            <a:r>
              <a:rPr lang="en-ID" sz="1200" dirty="0" err="1"/>
              <a:t>terikat</a:t>
            </a:r>
            <a:r>
              <a:rPr lang="en-ID" sz="1200" dirty="0"/>
              <a:t>, </a:t>
            </a:r>
            <a:r>
              <a:rPr lang="en-ID" sz="1200" dirty="0" err="1"/>
              <a:t>karyawan</a:t>
            </a:r>
            <a:r>
              <a:rPr lang="en-ID" sz="1200" dirty="0"/>
              <a:t> </a:t>
            </a:r>
            <a:r>
              <a:rPr lang="en-ID" sz="1200" dirty="0" err="1"/>
              <a:t>tidak</a:t>
            </a:r>
            <a:r>
              <a:rPr lang="en-ID" sz="1200" dirty="0"/>
              <a:t> </a:t>
            </a:r>
            <a:r>
              <a:rPr lang="en-ID" sz="1200" dirty="0" err="1"/>
              <a:t>terikat</a:t>
            </a:r>
            <a:r>
              <a:rPr lang="en-ID" sz="1200" dirty="0"/>
              <a:t>, </a:t>
            </a:r>
            <a:r>
              <a:rPr lang="en-ID" sz="1200" dirty="0" err="1"/>
              <a:t>atau</a:t>
            </a:r>
            <a:r>
              <a:rPr lang="en-ID" sz="1200" dirty="0"/>
              <a:t> </a:t>
            </a:r>
            <a:r>
              <a:rPr lang="en-ID" sz="1200" dirty="0" err="1"/>
              <a:t>karyawan</a:t>
            </a:r>
            <a:r>
              <a:rPr lang="en-ID" sz="1200" dirty="0"/>
              <a:t> </a:t>
            </a:r>
            <a:r>
              <a:rPr lang="en-ID" sz="1200" dirty="0" err="1"/>
              <a:t>aktif</a:t>
            </a:r>
            <a:r>
              <a:rPr lang="en-ID" sz="1200" dirty="0"/>
              <a:t> </a:t>
            </a:r>
            <a:r>
              <a:rPr lang="en-ID" sz="1200" dirty="0" err="1"/>
              <a:t>tidak</a:t>
            </a:r>
            <a:r>
              <a:rPr lang="en-ID" sz="1200" dirty="0"/>
              <a:t> </a:t>
            </a:r>
            <a:r>
              <a:rPr lang="en-ID" sz="1200" dirty="0" err="1"/>
              <a:t>terikat</a:t>
            </a:r>
            <a:r>
              <a:rPr lang="en-ID" sz="1200" dirty="0"/>
              <a:t>.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ID" sz="1200" dirty="0"/>
              <a:t>Analisis </a:t>
            </a:r>
            <a:r>
              <a:rPr lang="en-ID" sz="1200" dirty="0" err="1"/>
              <a:t>dilakukan</a:t>
            </a:r>
            <a:r>
              <a:rPr lang="en-ID" sz="1200" dirty="0"/>
              <a:t> </a:t>
            </a:r>
            <a:r>
              <a:rPr lang="en-ID" sz="1200" dirty="0" err="1"/>
              <a:t>kepada</a:t>
            </a:r>
            <a:r>
              <a:rPr lang="en-ID" sz="1200" dirty="0"/>
              <a:t> </a:t>
            </a:r>
            <a:r>
              <a:rPr lang="en-ID" sz="1200" dirty="0" err="1"/>
              <a:t>seluruh</a:t>
            </a:r>
            <a:r>
              <a:rPr lang="en-ID" sz="1200" dirty="0"/>
              <a:t> </a:t>
            </a:r>
            <a:r>
              <a:rPr lang="en-ID" sz="1200" dirty="0" err="1"/>
              <a:t>karyawan</a:t>
            </a:r>
            <a:r>
              <a:rPr lang="en-ID" sz="1200" dirty="0"/>
              <a:t> </a:t>
            </a:r>
            <a:r>
              <a:rPr lang="en-ID" sz="1200" dirty="0" err="1"/>
              <a:t>Zenius</a:t>
            </a:r>
            <a:r>
              <a:rPr lang="en-ID" sz="1200" dirty="0"/>
              <a:t> dan </a:t>
            </a:r>
            <a:r>
              <a:rPr lang="en-ID" sz="1200" dirty="0" err="1"/>
              <a:t>direkap</a:t>
            </a:r>
            <a:r>
              <a:rPr lang="en-ID" sz="1200" dirty="0"/>
              <a:t> </a:t>
            </a:r>
            <a:r>
              <a:rPr lang="en-ID" sz="1200" dirty="0" err="1"/>
              <a:t>berdasarkan</a:t>
            </a:r>
            <a:r>
              <a:rPr lang="en-ID" sz="1200" dirty="0"/>
              <a:t> </a:t>
            </a:r>
            <a:r>
              <a:rPr lang="en-ID" sz="1200" dirty="0" err="1"/>
              <a:t>bidang</a:t>
            </a:r>
            <a:r>
              <a:rPr lang="en-ID" sz="1200" dirty="0"/>
              <a:t>/</a:t>
            </a:r>
            <a:r>
              <a:rPr lang="en-ID" sz="1200" dirty="0" err="1"/>
              <a:t>departemen</a:t>
            </a:r>
            <a:r>
              <a:rPr lang="en-ID" sz="1200" dirty="0"/>
              <a:t>.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ID" sz="1200" dirty="0" err="1"/>
              <a:t>Metode</a:t>
            </a:r>
            <a:r>
              <a:rPr lang="en-ID" sz="1200" dirty="0"/>
              <a:t> </a:t>
            </a:r>
            <a:r>
              <a:rPr lang="en-ID" sz="1200" dirty="0" err="1"/>
              <a:t>analisis</a:t>
            </a:r>
            <a:r>
              <a:rPr lang="en-ID" sz="1200" dirty="0"/>
              <a:t> </a:t>
            </a:r>
            <a:r>
              <a:rPr lang="en-ID" sz="1200" dirty="0" err="1"/>
              <a:t>yakni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menggunakan</a:t>
            </a:r>
            <a:r>
              <a:rPr lang="en-ID" sz="1200" dirty="0"/>
              <a:t> </a:t>
            </a:r>
            <a:r>
              <a:rPr lang="en-ID" sz="1200" dirty="0" err="1"/>
              <a:t>kuisioner</a:t>
            </a:r>
            <a:r>
              <a:rPr lang="en-ID" sz="1200" dirty="0"/>
              <a:t>.</a:t>
            </a:r>
          </a:p>
        </p:txBody>
      </p:sp>
      <p:grpSp>
        <p:nvGrpSpPr>
          <p:cNvPr id="459" name="Google Shape;459;p51"/>
          <p:cNvGrpSpPr/>
          <p:nvPr/>
        </p:nvGrpSpPr>
        <p:grpSpPr>
          <a:xfrm>
            <a:off x="2744426" y="676837"/>
            <a:ext cx="324066" cy="306622"/>
            <a:chOff x="7031550" y="3798450"/>
            <a:chExt cx="349425" cy="349400"/>
          </a:xfrm>
        </p:grpSpPr>
        <p:sp>
          <p:nvSpPr>
            <p:cNvPr id="460" name="Google Shape;460;p51"/>
            <p:cNvSpPr/>
            <p:nvPr/>
          </p:nvSpPr>
          <p:spPr>
            <a:xfrm>
              <a:off x="7265475" y="3984825"/>
              <a:ext cx="88450" cy="76025"/>
            </a:xfrm>
            <a:custGeom>
              <a:avLst/>
              <a:gdLst/>
              <a:ahLst/>
              <a:cxnLst/>
              <a:rect l="l" t="t" r="r" b="b"/>
              <a:pathLst>
                <a:path w="3538" h="3041" extrusionOk="0">
                  <a:moveTo>
                    <a:pt x="2017" y="1"/>
                  </a:moveTo>
                  <a:cubicBezTo>
                    <a:pt x="0" y="84"/>
                    <a:pt x="0" y="2957"/>
                    <a:pt x="2017" y="3041"/>
                  </a:cubicBezTo>
                  <a:cubicBezTo>
                    <a:pt x="2856" y="3041"/>
                    <a:pt x="3536" y="2360"/>
                    <a:pt x="3537" y="1521"/>
                  </a:cubicBezTo>
                  <a:cubicBezTo>
                    <a:pt x="3536" y="682"/>
                    <a:pt x="2856" y="2"/>
                    <a:pt x="20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51"/>
            <p:cNvSpPr/>
            <p:nvPr/>
          </p:nvSpPr>
          <p:spPr>
            <a:xfrm>
              <a:off x="7250825" y="4060825"/>
              <a:ext cx="130150" cy="87025"/>
            </a:xfrm>
            <a:custGeom>
              <a:avLst/>
              <a:gdLst/>
              <a:ahLst/>
              <a:cxnLst/>
              <a:rect l="l" t="t" r="r" b="b"/>
              <a:pathLst>
                <a:path w="5206" h="3481" extrusionOk="0">
                  <a:moveTo>
                    <a:pt x="2603" y="1"/>
                  </a:moveTo>
                  <a:cubicBezTo>
                    <a:pt x="1168" y="1"/>
                    <a:pt x="1" y="1168"/>
                    <a:pt x="1" y="2603"/>
                  </a:cubicBezTo>
                  <a:lnTo>
                    <a:pt x="1" y="3070"/>
                  </a:lnTo>
                  <a:cubicBezTo>
                    <a:pt x="1" y="3296"/>
                    <a:pt x="184" y="3480"/>
                    <a:pt x="411" y="3480"/>
                  </a:cubicBezTo>
                  <a:lnTo>
                    <a:pt x="4795" y="3480"/>
                  </a:lnTo>
                  <a:cubicBezTo>
                    <a:pt x="5022" y="3480"/>
                    <a:pt x="5205" y="3296"/>
                    <a:pt x="5205" y="3070"/>
                  </a:cubicBezTo>
                  <a:lnTo>
                    <a:pt x="5205" y="2603"/>
                  </a:lnTo>
                  <a:cubicBezTo>
                    <a:pt x="5205" y="1168"/>
                    <a:pt x="4038" y="1"/>
                    <a:pt x="26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51"/>
            <p:cNvSpPr/>
            <p:nvPr/>
          </p:nvSpPr>
          <p:spPr>
            <a:xfrm>
              <a:off x="7046200" y="3984825"/>
              <a:ext cx="88450" cy="76025"/>
            </a:xfrm>
            <a:custGeom>
              <a:avLst/>
              <a:gdLst/>
              <a:ahLst/>
              <a:cxnLst/>
              <a:rect l="l" t="t" r="r" b="b"/>
              <a:pathLst>
                <a:path w="3538" h="3041" extrusionOk="0">
                  <a:moveTo>
                    <a:pt x="2017" y="1"/>
                  </a:moveTo>
                  <a:cubicBezTo>
                    <a:pt x="1" y="84"/>
                    <a:pt x="2" y="2957"/>
                    <a:pt x="2017" y="3041"/>
                  </a:cubicBezTo>
                  <a:cubicBezTo>
                    <a:pt x="2856" y="3039"/>
                    <a:pt x="3536" y="2360"/>
                    <a:pt x="3537" y="1521"/>
                  </a:cubicBezTo>
                  <a:cubicBezTo>
                    <a:pt x="3536" y="682"/>
                    <a:pt x="2856" y="2"/>
                    <a:pt x="20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51"/>
            <p:cNvSpPr/>
            <p:nvPr/>
          </p:nvSpPr>
          <p:spPr>
            <a:xfrm>
              <a:off x="7031550" y="4060825"/>
              <a:ext cx="130150" cy="87025"/>
            </a:xfrm>
            <a:custGeom>
              <a:avLst/>
              <a:gdLst/>
              <a:ahLst/>
              <a:cxnLst/>
              <a:rect l="l" t="t" r="r" b="b"/>
              <a:pathLst>
                <a:path w="5206" h="3481" extrusionOk="0">
                  <a:moveTo>
                    <a:pt x="2603" y="1"/>
                  </a:moveTo>
                  <a:cubicBezTo>
                    <a:pt x="1168" y="1"/>
                    <a:pt x="1" y="1168"/>
                    <a:pt x="1" y="2603"/>
                  </a:cubicBezTo>
                  <a:lnTo>
                    <a:pt x="1" y="3070"/>
                  </a:lnTo>
                  <a:cubicBezTo>
                    <a:pt x="1" y="3296"/>
                    <a:pt x="184" y="3480"/>
                    <a:pt x="411" y="3480"/>
                  </a:cubicBezTo>
                  <a:lnTo>
                    <a:pt x="4796" y="3480"/>
                  </a:lnTo>
                  <a:cubicBezTo>
                    <a:pt x="5023" y="3480"/>
                    <a:pt x="5206" y="3296"/>
                    <a:pt x="5206" y="3070"/>
                  </a:cubicBezTo>
                  <a:lnTo>
                    <a:pt x="5206" y="2603"/>
                  </a:lnTo>
                  <a:cubicBezTo>
                    <a:pt x="5206" y="1168"/>
                    <a:pt x="4039" y="1"/>
                    <a:pt x="26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51"/>
            <p:cNvSpPr/>
            <p:nvPr/>
          </p:nvSpPr>
          <p:spPr>
            <a:xfrm>
              <a:off x="7106825" y="3890875"/>
              <a:ext cx="23425" cy="39875"/>
            </a:xfrm>
            <a:custGeom>
              <a:avLst/>
              <a:gdLst/>
              <a:ahLst/>
              <a:cxnLst/>
              <a:rect l="l" t="t" r="r" b="b"/>
              <a:pathLst>
                <a:path w="937" h="1595" extrusionOk="0">
                  <a:moveTo>
                    <a:pt x="1" y="1"/>
                  </a:moveTo>
                  <a:lnTo>
                    <a:pt x="1" y="1594"/>
                  </a:lnTo>
                  <a:lnTo>
                    <a:pt x="937" y="1594"/>
                  </a:lnTo>
                  <a:lnTo>
                    <a:pt x="9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51"/>
            <p:cNvSpPr/>
            <p:nvPr/>
          </p:nvSpPr>
          <p:spPr>
            <a:xfrm>
              <a:off x="7150700" y="3843175"/>
              <a:ext cx="67250" cy="87575"/>
            </a:xfrm>
            <a:custGeom>
              <a:avLst/>
              <a:gdLst/>
              <a:ahLst/>
              <a:cxnLst/>
              <a:rect l="l" t="t" r="r" b="b"/>
              <a:pathLst>
                <a:path w="2690" h="3503" extrusionOk="0">
                  <a:moveTo>
                    <a:pt x="705" y="1"/>
                  </a:moveTo>
                  <a:lnTo>
                    <a:pt x="0" y="1587"/>
                  </a:lnTo>
                  <a:lnTo>
                    <a:pt x="0" y="3502"/>
                  </a:lnTo>
                  <a:lnTo>
                    <a:pt x="2222" y="3502"/>
                  </a:lnTo>
                  <a:cubicBezTo>
                    <a:pt x="2480" y="3502"/>
                    <a:pt x="2689" y="3293"/>
                    <a:pt x="2689" y="3035"/>
                  </a:cubicBezTo>
                  <a:lnTo>
                    <a:pt x="2689" y="1938"/>
                  </a:lnTo>
                  <a:cubicBezTo>
                    <a:pt x="2689" y="1679"/>
                    <a:pt x="2480" y="1469"/>
                    <a:pt x="2222" y="1469"/>
                  </a:cubicBezTo>
                  <a:lnTo>
                    <a:pt x="1345" y="1469"/>
                  </a:lnTo>
                  <a:cubicBezTo>
                    <a:pt x="1344" y="1469"/>
                    <a:pt x="1343" y="1469"/>
                    <a:pt x="1342" y="1469"/>
                  </a:cubicBezTo>
                  <a:cubicBezTo>
                    <a:pt x="1118" y="1469"/>
                    <a:pt x="935" y="1285"/>
                    <a:pt x="935" y="1061"/>
                  </a:cubicBezTo>
                  <a:lnTo>
                    <a:pt x="935" y="403"/>
                  </a:lnTo>
                  <a:cubicBezTo>
                    <a:pt x="935" y="236"/>
                    <a:pt x="848" y="84"/>
                    <a:pt x="7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51"/>
            <p:cNvSpPr/>
            <p:nvPr/>
          </p:nvSpPr>
          <p:spPr>
            <a:xfrm>
              <a:off x="7042500" y="3798450"/>
              <a:ext cx="239800" cy="261675"/>
            </a:xfrm>
            <a:custGeom>
              <a:avLst/>
              <a:gdLst/>
              <a:ahLst/>
              <a:cxnLst/>
              <a:rect l="l" t="t" r="r" b="b"/>
              <a:pathLst>
                <a:path w="9592" h="10467" extrusionOk="0">
                  <a:moveTo>
                    <a:pt x="4796" y="905"/>
                  </a:moveTo>
                  <a:cubicBezTo>
                    <a:pt x="5506" y="907"/>
                    <a:pt x="6081" y="1482"/>
                    <a:pt x="6081" y="2192"/>
                  </a:cubicBezTo>
                  <a:lnTo>
                    <a:pt x="6081" y="2440"/>
                  </a:lnTo>
                  <a:lnTo>
                    <a:pt x="6550" y="2440"/>
                  </a:lnTo>
                  <a:cubicBezTo>
                    <a:pt x="7260" y="2440"/>
                    <a:pt x="7836" y="3017"/>
                    <a:pt x="7836" y="3727"/>
                  </a:cubicBezTo>
                  <a:lnTo>
                    <a:pt x="7837" y="4824"/>
                  </a:lnTo>
                  <a:cubicBezTo>
                    <a:pt x="7837" y="5534"/>
                    <a:pt x="7262" y="6110"/>
                    <a:pt x="6550" y="6110"/>
                  </a:cubicBezTo>
                  <a:lnTo>
                    <a:pt x="2165" y="6110"/>
                  </a:lnTo>
                  <a:cubicBezTo>
                    <a:pt x="1938" y="6110"/>
                    <a:pt x="1755" y="5927"/>
                    <a:pt x="1755" y="5701"/>
                  </a:cubicBezTo>
                  <a:lnTo>
                    <a:pt x="1755" y="3289"/>
                  </a:lnTo>
                  <a:cubicBezTo>
                    <a:pt x="1755" y="3062"/>
                    <a:pt x="1938" y="2879"/>
                    <a:pt x="2165" y="2879"/>
                  </a:cubicBezTo>
                  <a:lnTo>
                    <a:pt x="3652" y="2879"/>
                  </a:lnTo>
                  <a:lnTo>
                    <a:pt x="4421" y="1148"/>
                  </a:lnTo>
                  <a:cubicBezTo>
                    <a:pt x="4487" y="1000"/>
                    <a:pt x="4633" y="905"/>
                    <a:pt x="4796" y="905"/>
                  </a:cubicBezTo>
                  <a:close/>
                  <a:moveTo>
                    <a:pt x="2163" y="0"/>
                  </a:moveTo>
                  <a:cubicBezTo>
                    <a:pt x="969" y="0"/>
                    <a:pt x="1" y="969"/>
                    <a:pt x="2" y="2163"/>
                  </a:cubicBezTo>
                  <a:lnTo>
                    <a:pt x="2" y="6110"/>
                  </a:lnTo>
                  <a:cubicBezTo>
                    <a:pt x="1" y="6577"/>
                    <a:pt x="152" y="7032"/>
                    <a:pt x="431" y="7406"/>
                  </a:cubicBezTo>
                  <a:cubicBezTo>
                    <a:pt x="896" y="6883"/>
                    <a:pt x="1522" y="6641"/>
                    <a:pt x="2144" y="6641"/>
                  </a:cubicBezTo>
                  <a:cubicBezTo>
                    <a:pt x="3118" y="6641"/>
                    <a:pt x="4081" y="7236"/>
                    <a:pt x="4397" y="8277"/>
                  </a:cubicBezTo>
                  <a:cubicBezTo>
                    <a:pt x="5129" y="8331"/>
                    <a:pt x="5479" y="9233"/>
                    <a:pt x="4945" y="9768"/>
                  </a:cubicBezTo>
                  <a:cubicBezTo>
                    <a:pt x="4687" y="10026"/>
                    <a:pt x="4870" y="10466"/>
                    <a:pt x="5235" y="10466"/>
                  </a:cubicBezTo>
                  <a:cubicBezTo>
                    <a:pt x="6543" y="10466"/>
                    <a:pt x="7626" y="9497"/>
                    <a:pt x="7809" y="8241"/>
                  </a:cubicBezTo>
                  <a:cubicBezTo>
                    <a:pt x="8925" y="8043"/>
                    <a:pt x="9592" y="7063"/>
                    <a:pt x="9592" y="6110"/>
                  </a:cubicBezTo>
                  <a:lnTo>
                    <a:pt x="9592" y="2163"/>
                  </a:lnTo>
                  <a:cubicBezTo>
                    <a:pt x="9592" y="969"/>
                    <a:pt x="8624" y="0"/>
                    <a:pt x="7430" y="0"/>
                  </a:cubicBezTo>
                  <a:cubicBezTo>
                    <a:pt x="7429" y="0"/>
                    <a:pt x="7428" y="0"/>
                    <a:pt x="7427" y="0"/>
                  </a:cubicBezTo>
                  <a:lnTo>
                    <a:pt x="2165" y="0"/>
                  </a:lnTo>
                  <a:cubicBezTo>
                    <a:pt x="2164" y="0"/>
                    <a:pt x="2164" y="0"/>
                    <a:pt x="21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7" name="Google Shape;467;p51"/>
          <p:cNvGrpSpPr/>
          <p:nvPr/>
        </p:nvGrpSpPr>
        <p:grpSpPr>
          <a:xfrm>
            <a:off x="2769279" y="2861664"/>
            <a:ext cx="324066" cy="355323"/>
            <a:chOff x="991775" y="2682375"/>
            <a:chExt cx="352725" cy="349400"/>
          </a:xfrm>
        </p:grpSpPr>
        <p:sp>
          <p:nvSpPr>
            <p:cNvPr id="468" name="Google Shape;468;p51"/>
            <p:cNvSpPr/>
            <p:nvPr/>
          </p:nvSpPr>
          <p:spPr>
            <a:xfrm>
              <a:off x="1064575" y="2682375"/>
              <a:ext cx="88425" cy="76025"/>
            </a:xfrm>
            <a:custGeom>
              <a:avLst/>
              <a:gdLst/>
              <a:ahLst/>
              <a:cxnLst/>
              <a:rect l="l" t="t" r="r" b="b"/>
              <a:pathLst>
                <a:path w="3537" h="3041" extrusionOk="0">
                  <a:moveTo>
                    <a:pt x="2017" y="1"/>
                  </a:moveTo>
                  <a:cubicBezTo>
                    <a:pt x="1" y="84"/>
                    <a:pt x="1" y="2957"/>
                    <a:pt x="2017" y="3041"/>
                  </a:cubicBezTo>
                  <a:cubicBezTo>
                    <a:pt x="2855" y="3039"/>
                    <a:pt x="3535" y="2360"/>
                    <a:pt x="3536" y="1522"/>
                  </a:cubicBezTo>
                  <a:lnTo>
                    <a:pt x="3536" y="1521"/>
                  </a:lnTo>
                  <a:cubicBezTo>
                    <a:pt x="3536" y="681"/>
                    <a:pt x="2857" y="2"/>
                    <a:pt x="20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51"/>
            <p:cNvSpPr/>
            <p:nvPr/>
          </p:nvSpPr>
          <p:spPr>
            <a:xfrm>
              <a:off x="1175050" y="2682375"/>
              <a:ext cx="169450" cy="97225"/>
            </a:xfrm>
            <a:custGeom>
              <a:avLst/>
              <a:gdLst/>
              <a:ahLst/>
              <a:cxnLst/>
              <a:rect l="l" t="t" r="r" b="b"/>
              <a:pathLst>
                <a:path w="6778" h="3889" extrusionOk="0">
                  <a:moveTo>
                    <a:pt x="5493" y="1"/>
                  </a:moveTo>
                  <a:cubicBezTo>
                    <a:pt x="5492" y="1"/>
                    <a:pt x="5491" y="1"/>
                    <a:pt x="5491" y="1"/>
                  </a:cubicBezTo>
                  <a:lnTo>
                    <a:pt x="1983" y="1"/>
                  </a:lnTo>
                  <a:cubicBezTo>
                    <a:pt x="1141" y="1"/>
                    <a:pt x="766" y="698"/>
                    <a:pt x="709" y="1105"/>
                  </a:cubicBezTo>
                  <a:lnTo>
                    <a:pt x="158" y="1655"/>
                  </a:lnTo>
                  <a:cubicBezTo>
                    <a:pt x="0" y="1808"/>
                    <a:pt x="0" y="2081"/>
                    <a:pt x="158" y="2234"/>
                  </a:cubicBezTo>
                  <a:lnTo>
                    <a:pt x="709" y="2784"/>
                  </a:lnTo>
                  <a:cubicBezTo>
                    <a:pt x="759" y="3139"/>
                    <a:pt x="1097" y="3889"/>
                    <a:pt x="1983" y="3889"/>
                  </a:cubicBezTo>
                  <a:lnTo>
                    <a:pt x="5491" y="3889"/>
                  </a:lnTo>
                  <a:cubicBezTo>
                    <a:pt x="6202" y="3889"/>
                    <a:pt x="6778" y="3313"/>
                    <a:pt x="6778" y="2601"/>
                  </a:cubicBezTo>
                  <a:lnTo>
                    <a:pt x="6778" y="1286"/>
                  </a:lnTo>
                  <a:cubicBezTo>
                    <a:pt x="6778" y="577"/>
                    <a:pt x="6204" y="1"/>
                    <a:pt x="54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51"/>
            <p:cNvSpPr/>
            <p:nvPr/>
          </p:nvSpPr>
          <p:spPr>
            <a:xfrm>
              <a:off x="1009750" y="2868775"/>
              <a:ext cx="88425" cy="76025"/>
            </a:xfrm>
            <a:custGeom>
              <a:avLst/>
              <a:gdLst/>
              <a:ahLst/>
              <a:cxnLst/>
              <a:rect l="l" t="t" r="r" b="b"/>
              <a:pathLst>
                <a:path w="3537" h="3041" extrusionOk="0">
                  <a:moveTo>
                    <a:pt x="2017" y="0"/>
                  </a:moveTo>
                  <a:cubicBezTo>
                    <a:pt x="0" y="84"/>
                    <a:pt x="0" y="2958"/>
                    <a:pt x="2017" y="3040"/>
                  </a:cubicBezTo>
                  <a:cubicBezTo>
                    <a:pt x="2856" y="3040"/>
                    <a:pt x="3535" y="2361"/>
                    <a:pt x="3537" y="1522"/>
                  </a:cubicBezTo>
                  <a:lnTo>
                    <a:pt x="3537" y="1520"/>
                  </a:lnTo>
                  <a:cubicBezTo>
                    <a:pt x="3535" y="681"/>
                    <a:pt x="2856" y="2"/>
                    <a:pt x="20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51"/>
            <p:cNvSpPr/>
            <p:nvPr/>
          </p:nvSpPr>
          <p:spPr>
            <a:xfrm>
              <a:off x="1229000" y="2868775"/>
              <a:ext cx="88450" cy="76025"/>
            </a:xfrm>
            <a:custGeom>
              <a:avLst/>
              <a:gdLst/>
              <a:ahLst/>
              <a:cxnLst/>
              <a:rect l="l" t="t" r="r" b="b"/>
              <a:pathLst>
                <a:path w="3538" h="3041" extrusionOk="0">
                  <a:moveTo>
                    <a:pt x="2019" y="0"/>
                  </a:moveTo>
                  <a:cubicBezTo>
                    <a:pt x="1" y="84"/>
                    <a:pt x="2" y="2958"/>
                    <a:pt x="2019" y="3040"/>
                  </a:cubicBezTo>
                  <a:cubicBezTo>
                    <a:pt x="2857" y="3039"/>
                    <a:pt x="3536" y="2359"/>
                    <a:pt x="3538" y="1522"/>
                  </a:cubicBezTo>
                  <a:lnTo>
                    <a:pt x="3538" y="1520"/>
                  </a:lnTo>
                  <a:cubicBezTo>
                    <a:pt x="3536" y="681"/>
                    <a:pt x="2857" y="2"/>
                    <a:pt x="20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51"/>
            <p:cNvSpPr/>
            <p:nvPr/>
          </p:nvSpPr>
          <p:spPr>
            <a:xfrm>
              <a:off x="1119350" y="2868775"/>
              <a:ext cx="88475" cy="76025"/>
            </a:xfrm>
            <a:custGeom>
              <a:avLst/>
              <a:gdLst/>
              <a:ahLst/>
              <a:cxnLst/>
              <a:rect l="l" t="t" r="r" b="b"/>
              <a:pathLst>
                <a:path w="3539" h="3041" extrusionOk="0">
                  <a:moveTo>
                    <a:pt x="2017" y="0"/>
                  </a:moveTo>
                  <a:cubicBezTo>
                    <a:pt x="1" y="84"/>
                    <a:pt x="2" y="2958"/>
                    <a:pt x="2017" y="3040"/>
                  </a:cubicBezTo>
                  <a:cubicBezTo>
                    <a:pt x="2856" y="3040"/>
                    <a:pt x="3537" y="2361"/>
                    <a:pt x="3539" y="1522"/>
                  </a:cubicBezTo>
                  <a:lnTo>
                    <a:pt x="3539" y="1520"/>
                  </a:lnTo>
                  <a:cubicBezTo>
                    <a:pt x="3537" y="681"/>
                    <a:pt x="2856" y="2"/>
                    <a:pt x="20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51"/>
            <p:cNvSpPr/>
            <p:nvPr/>
          </p:nvSpPr>
          <p:spPr>
            <a:xfrm>
              <a:off x="994925" y="2944775"/>
              <a:ext cx="106000" cy="87000"/>
            </a:xfrm>
            <a:custGeom>
              <a:avLst/>
              <a:gdLst/>
              <a:ahLst/>
              <a:cxnLst/>
              <a:rect l="l" t="t" r="r" b="b"/>
              <a:pathLst>
                <a:path w="4240" h="3480" extrusionOk="0">
                  <a:moveTo>
                    <a:pt x="2640" y="0"/>
                  </a:moveTo>
                  <a:cubicBezTo>
                    <a:pt x="1293" y="0"/>
                    <a:pt x="0" y="1061"/>
                    <a:pt x="7" y="2603"/>
                  </a:cubicBezTo>
                  <a:lnTo>
                    <a:pt x="7" y="3070"/>
                  </a:lnTo>
                  <a:cubicBezTo>
                    <a:pt x="7" y="3297"/>
                    <a:pt x="190" y="3480"/>
                    <a:pt x="417" y="3480"/>
                  </a:cubicBezTo>
                  <a:lnTo>
                    <a:pt x="3645" y="3480"/>
                  </a:lnTo>
                  <a:cubicBezTo>
                    <a:pt x="3598" y="3348"/>
                    <a:pt x="3573" y="3209"/>
                    <a:pt x="3573" y="3070"/>
                  </a:cubicBezTo>
                  <a:lnTo>
                    <a:pt x="3573" y="2603"/>
                  </a:lnTo>
                  <a:cubicBezTo>
                    <a:pt x="3573" y="1873"/>
                    <a:pt x="3806" y="1163"/>
                    <a:pt x="4240" y="576"/>
                  </a:cubicBezTo>
                  <a:cubicBezTo>
                    <a:pt x="3755" y="179"/>
                    <a:pt x="3193" y="0"/>
                    <a:pt x="2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51"/>
            <p:cNvSpPr/>
            <p:nvPr/>
          </p:nvSpPr>
          <p:spPr>
            <a:xfrm>
              <a:off x="1238625" y="2944775"/>
              <a:ext cx="105875" cy="87000"/>
            </a:xfrm>
            <a:custGeom>
              <a:avLst/>
              <a:gdLst/>
              <a:ahLst/>
              <a:cxnLst/>
              <a:rect l="l" t="t" r="r" b="b"/>
              <a:pathLst>
                <a:path w="4235" h="3480" extrusionOk="0">
                  <a:moveTo>
                    <a:pt x="1632" y="0"/>
                  </a:moveTo>
                  <a:cubicBezTo>
                    <a:pt x="1039" y="0"/>
                    <a:pt x="464" y="204"/>
                    <a:pt x="1" y="577"/>
                  </a:cubicBezTo>
                  <a:cubicBezTo>
                    <a:pt x="434" y="1163"/>
                    <a:pt x="669" y="1873"/>
                    <a:pt x="667" y="2603"/>
                  </a:cubicBezTo>
                  <a:lnTo>
                    <a:pt x="667" y="3070"/>
                  </a:lnTo>
                  <a:cubicBezTo>
                    <a:pt x="667" y="3210"/>
                    <a:pt x="644" y="3348"/>
                    <a:pt x="597" y="3480"/>
                  </a:cubicBezTo>
                  <a:lnTo>
                    <a:pt x="3825" y="3480"/>
                  </a:lnTo>
                  <a:cubicBezTo>
                    <a:pt x="4052" y="3480"/>
                    <a:pt x="4235" y="3297"/>
                    <a:pt x="4235" y="3070"/>
                  </a:cubicBezTo>
                  <a:lnTo>
                    <a:pt x="4235" y="2603"/>
                  </a:lnTo>
                  <a:cubicBezTo>
                    <a:pt x="4235" y="1167"/>
                    <a:pt x="3068" y="0"/>
                    <a:pt x="16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51"/>
            <p:cNvSpPr/>
            <p:nvPr/>
          </p:nvSpPr>
          <p:spPr>
            <a:xfrm>
              <a:off x="1104750" y="2944775"/>
              <a:ext cx="130100" cy="87000"/>
            </a:xfrm>
            <a:custGeom>
              <a:avLst/>
              <a:gdLst/>
              <a:ahLst/>
              <a:cxnLst/>
              <a:rect l="l" t="t" r="r" b="b"/>
              <a:pathLst>
                <a:path w="5204" h="3480" extrusionOk="0">
                  <a:moveTo>
                    <a:pt x="2601" y="0"/>
                  </a:moveTo>
                  <a:cubicBezTo>
                    <a:pt x="1168" y="0"/>
                    <a:pt x="0" y="1167"/>
                    <a:pt x="0" y="2603"/>
                  </a:cubicBezTo>
                  <a:lnTo>
                    <a:pt x="0" y="3070"/>
                  </a:lnTo>
                  <a:cubicBezTo>
                    <a:pt x="0" y="3297"/>
                    <a:pt x="183" y="3480"/>
                    <a:pt x="409" y="3480"/>
                  </a:cubicBezTo>
                  <a:lnTo>
                    <a:pt x="4795" y="3480"/>
                  </a:lnTo>
                  <a:cubicBezTo>
                    <a:pt x="5021" y="3480"/>
                    <a:pt x="5204" y="3297"/>
                    <a:pt x="5204" y="3070"/>
                  </a:cubicBezTo>
                  <a:lnTo>
                    <a:pt x="5204" y="2603"/>
                  </a:lnTo>
                  <a:cubicBezTo>
                    <a:pt x="5204" y="1167"/>
                    <a:pt x="4037" y="0"/>
                    <a:pt x="26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51"/>
            <p:cNvSpPr/>
            <p:nvPr/>
          </p:nvSpPr>
          <p:spPr>
            <a:xfrm>
              <a:off x="991775" y="2737075"/>
              <a:ext cx="246450" cy="149350"/>
            </a:xfrm>
            <a:custGeom>
              <a:avLst/>
              <a:gdLst/>
              <a:ahLst/>
              <a:cxnLst/>
              <a:rect l="l" t="t" r="r" b="b"/>
              <a:pathLst>
                <a:path w="9858" h="5974" extrusionOk="0">
                  <a:moveTo>
                    <a:pt x="1864" y="0"/>
                  </a:moveTo>
                  <a:cubicBezTo>
                    <a:pt x="1757" y="0"/>
                    <a:pt x="1649" y="42"/>
                    <a:pt x="1569" y="126"/>
                  </a:cubicBezTo>
                  <a:lnTo>
                    <a:pt x="691" y="1004"/>
                  </a:lnTo>
                  <a:cubicBezTo>
                    <a:pt x="615" y="1080"/>
                    <a:pt x="571" y="1184"/>
                    <a:pt x="571" y="1292"/>
                  </a:cubicBezTo>
                  <a:lnTo>
                    <a:pt x="571" y="2638"/>
                  </a:lnTo>
                  <a:lnTo>
                    <a:pt x="543" y="2638"/>
                  </a:lnTo>
                  <a:cubicBezTo>
                    <a:pt x="0" y="2658"/>
                    <a:pt x="0" y="3435"/>
                    <a:pt x="543" y="3457"/>
                  </a:cubicBezTo>
                  <a:lnTo>
                    <a:pt x="1448" y="3457"/>
                  </a:lnTo>
                  <a:lnTo>
                    <a:pt x="1448" y="4836"/>
                  </a:lnTo>
                  <a:cubicBezTo>
                    <a:pt x="1835" y="4572"/>
                    <a:pt x="2274" y="4450"/>
                    <a:pt x="2709" y="4450"/>
                  </a:cubicBezTo>
                  <a:cubicBezTo>
                    <a:pt x="3660" y="4450"/>
                    <a:pt x="4594" y="5031"/>
                    <a:pt x="4928" y="5974"/>
                  </a:cubicBezTo>
                  <a:cubicBezTo>
                    <a:pt x="5269" y="5059"/>
                    <a:pt x="6144" y="4451"/>
                    <a:pt x="7120" y="4449"/>
                  </a:cubicBezTo>
                  <a:cubicBezTo>
                    <a:pt x="7123" y="4449"/>
                    <a:pt x="7125" y="4449"/>
                    <a:pt x="7128" y="4449"/>
                  </a:cubicBezTo>
                  <a:cubicBezTo>
                    <a:pt x="7584" y="4449"/>
                    <a:pt x="8027" y="4584"/>
                    <a:pt x="8408" y="4836"/>
                  </a:cubicBezTo>
                  <a:lnTo>
                    <a:pt x="8408" y="3455"/>
                  </a:lnTo>
                  <a:lnTo>
                    <a:pt x="9314" y="3455"/>
                  </a:lnTo>
                  <a:cubicBezTo>
                    <a:pt x="9857" y="3433"/>
                    <a:pt x="9856" y="2658"/>
                    <a:pt x="9314" y="2636"/>
                  </a:cubicBezTo>
                  <a:lnTo>
                    <a:pt x="1391" y="2636"/>
                  </a:lnTo>
                  <a:lnTo>
                    <a:pt x="1391" y="1462"/>
                  </a:lnTo>
                  <a:lnTo>
                    <a:pt x="2148" y="705"/>
                  </a:lnTo>
                  <a:cubicBezTo>
                    <a:pt x="2312" y="547"/>
                    <a:pt x="2315" y="283"/>
                    <a:pt x="2153" y="120"/>
                  </a:cubicBezTo>
                  <a:cubicBezTo>
                    <a:pt x="2073" y="40"/>
                    <a:pt x="1969" y="0"/>
                    <a:pt x="18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51"/>
            <p:cNvSpPr/>
            <p:nvPr/>
          </p:nvSpPr>
          <p:spPr>
            <a:xfrm>
              <a:off x="1064450" y="2758375"/>
              <a:ext cx="101050" cy="24150"/>
            </a:xfrm>
            <a:custGeom>
              <a:avLst/>
              <a:gdLst/>
              <a:ahLst/>
              <a:cxnLst/>
              <a:rect l="l" t="t" r="r" b="b"/>
              <a:pathLst>
                <a:path w="4042" h="966" extrusionOk="0">
                  <a:moveTo>
                    <a:pt x="2021" y="1"/>
                  </a:moveTo>
                  <a:cubicBezTo>
                    <a:pt x="1236" y="1"/>
                    <a:pt x="494" y="355"/>
                    <a:pt x="0" y="966"/>
                  </a:cubicBezTo>
                  <a:lnTo>
                    <a:pt x="4042" y="966"/>
                  </a:lnTo>
                  <a:cubicBezTo>
                    <a:pt x="3548" y="355"/>
                    <a:pt x="2806" y="1"/>
                    <a:pt x="20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453;p51">
            <a:extLst>
              <a:ext uri="{FF2B5EF4-FFF2-40B4-BE49-F238E27FC236}">
                <a16:creationId xmlns:a16="http://schemas.microsoft.com/office/drawing/2014/main" id="{56BC220D-44E2-004C-732E-AAE337A6AFDC}"/>
              </a:ext>
            </a:extLst>
          </p:cNvPr>
          <p:cNvSpPr txBox="1">
            <a:spLocks/>
          </p:cNvSpPr>
          <p:nvPr/>
        </p:nvSpPr>
        <p:spPr>
          <a:xfrm>
            <a:off x="3081980" y="2969286"/>
            <a:ext cx="4797099" cy="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Exo 2"/>
              <a:buNone/>
              <a:defRPr sz="1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D" sz="1400" dirty="0"/>
              <a:t>2) Tindakan Proses </a:t>
            </a:r>
            <a:r>
              <a:rPr lang="en-ID" sz="1400" dirty="0" err="1"/>
              <a:t>Berdasarkan</a:t>
            </a:r>
            <a:r>
              <a:rPr lang="en-ID" sz="1400" dirty="0"/>
              <a:t> </a:t>
            </a:r>
            <a:r>
              <a:rPr lang="en-ID" sz="1400" dirty="0" err="1"/>
              <a:t>Metode</a:t>
            </a:r>
            <a:r>
              <a:rPr lang="en-ID" sz="1400" dirty="0"/>
              <a:t> ADDIE pada PT Zona </a:t>
            </a:r>
            <a:r>
              <a:rPr lang="en-ID" sz="1400" dirty="0" err="1"/>
              <a:t>Edukasi</a:t>
            </a:r>
            <a:r>
              <a:rPr lang="en-ID" sz="1400" dirty="0"/>
              <a:t> Nusantara</a:t>
            </a:r>
          </a:p>
        </p:txBody>
      </p:sp>
      <p:sp>
        <p:nvSpPr>
          <p:cNvPr id="44" name="Google Shape;454;p51">
            <a:extLst>
              <a:ext uri="{FF2B5EF4-FFF2-40B4-BE49-F238E27FC236}">
                <a16:creationId xmlns:a16="http://schemas.microsoft.com/office/drawing/2014/main" id="{4EF1A6D2-7138-8156-AE24-15A871E5DF62}"/>
              </a:ext>
            </a:extLst>
          </p:cNvPr>
          <p:cNvSpPr txBox="1">
            <a:spLocks/>
          </p:cNvSpPr>
          <p:nvPr/>
        </p:nvSpPr>
        <p:spPr>
          <a:xfrm>
            <a:off x="2673731" y="3318235"/>
            <a:ext cx="6210617" cy="1656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pPr marL="342900">
              <a:buFont typeface="Cairo"/>
              <a:buAutoNum type="arabicParenR"/>
            </a:pPr>
            <a:r>
              <a:rPr lang="en-ID" sz="1200" b="1" dirty="0" err="1"/>
              <a:t>Membuat</a:t>
            </a:r>
            <a:r>
              <a:rPr lang="en-ID" sz="1200" b="1" dirty="0"/>
              <a:t> Program. </a:t>
            </a:r>
            <a:r>
              <a:rPr lang="en-ID" sz="1200" dirty="0" err="1"/>
              <a:t>Melakukan</a:t>
            </a:r>
            <a:r>
              <a:rPr lang="en-ID" sz="1200" dirty="0"/>
              <a:t> </a:t>
            </a:r>
            <a:r>
              <a:rPr lang="en-ID" sz="1200" dirty="0" err="1"/>
              <a:t>perancangan</a:t>
            </a:r>
            <a:r>
              <a:rPr lang="en-ID" sz="1200" dirty="0"/>
              <a:t> program, </a:t>
            </a:r>
            <a:r>
              <a:rPr lang="en-ID" sz="1200" dirty="0" err="1"/>
              <a:t>berdasarkan</a:t>
            </a:r>
            <a:r>
              <a:rPr lang="en-ID" sz="1200" dirty="0"/>
              <a:t> </a:t>
            </a:r>
            <a:r>
              <a:rPr lang="en-ID" sz="1200" dirty="0" err="1"/>
              <a:t>matriks</a:t>
            </a:r>
            <a:r>
              <a:rPr lang="en-ID" sz="1200" dirty="0"/>
              <a:t> yang </a:t>
            </a:r>
            <a:r>
              <a:rPr lang="en-ID" sz="1200" dirty="0" err="1"/>
              <a:t>memiliki</a:t>
            </a:r>
            <a:r>
              <a:rPr lang="en-ID" sz="1200" dirty="0"/>
              <a:t> </a:t>
            </a:r>
            <a:r>
              <a:rPr lang="en-ID" sz="1200" dirty="0" err="1"/>
              <a:t>nilai</a:t>
            </a:r>
            <a:r>
              <a:rPr lang="en-ID" sz="1200" dirty="0"/>
              <a:t> </a:t>
            </a:r>
            <a:r>
              <a:rPr lang="en-ID" sz="1200" dirty="0" err="1"/>
              <a:t>rendah</a:t>
            </a:r>
            <a:r>
              <a:rPr lang="en-ID" sz="1200" dirty="0"/>
              <a:t> di </a:t>
            </a:r>
            <a:r>
              <a:rPr lang="en-ID" sz="1200" dirty="0" err="1"/>
              <a:t>Zenius</a:t>
            </a:r>
            <a:endParaRPr lang="en-ID" sz="1200" dirty="0"/>
          </a:p>
          <a:p>
            <a:pPr marL="342900">
              <a:buFont typeface="Cairo"/>
              <a:buAutoNum type="arabicParenR"/>
            </a:pPr>
            <a:r>
              <a:rPr lang="en-ID" sz="1200" b="1" dirty="0" err="1"/>
              <a:t>Analyze</a:t>
            </a:r>
            <a:r>
              <a:rPr lang="en-ID" sz="1200" b="1" dirty="0"/>
              <a:t>. </a:t>
            </a:r>
            <a:r>
              <a:rPr lang="en-ID" sz="1200" dirty="0" err="1"/>
              <a:t>Menganalisa</a:t>
            </a:r>
            <a:r>
              <a:rPr lang="en-ID" sz="1200" dirty="0"/>
              <a:t> </a:t>
            </a:r>
            <a:r>
              <a:rPr lang="en-ID" sz="1200" dirty="0" err="1"/>
              <a:t>kekurangan</a:t>
            </a:r>
            <a:r>
              <a:rPr lang="en-ID" sz="1200" dirty="0"/>
              <a:t> pada </a:t>
            </a:r>
            <a:r>
              <a:rPr lang="en-ID" sz="1200" dirty="0" err="1"/>
              <a:t>setiap</a:t>
            </a:r>
            <a:r>
              <a:rPr lang="en-ID" sz="1200" dirty="0"/>
              <a:t> level </a:t>
            </a:r>
            <a:r>
              <a:rPr lang="en-ID" sz="1200" dirty="0" err="1"/>
              <a:t>pekerjaan</a:t>
            </a:r>
            <a:r>
              <a:rPr lang="en-ID" sz="1200" dirty="0"/>
              <a:t> di </a:t>
            </a:r>
            <a:r>
              <a:rPr lang="en-ID" sz="1200" dirty="0" err="1"/>
              <a:t>Zenius</a:t>
            </a:r>
            <a:endParaRPr lang="en-ID" sz="1200" dirty="0"/>
          </a:p>
          <a:p>
            <a:pPr marL="342900">
              <a:buFont typeface="Cairo"/>
              <a:buAutoNum type="arabicParenR"/>
            </a:pPr>
            <a:r>
              <a:rPr lang="en-ID" sz="1200" b="1" dirty="0"/>
              <a:t>Develop. </a:t>
            </a:r>
            <a:r>
              <a:rPr lang="en-ID" sz="1200" dirty="0" err="1"/>
              <a:t>Melakukan</a:t>
            </a:r>
            <a:r>
              <a:rPr lang="en-ID" sz="1200" dirty="0"/>
              <a:t> </a:t>
            </a:r>
            <a:r>
              <a:rPr lang="en-ID" sz="1200" dirty="0" err="1"/>
              <a:t>gagasan-gagasan</a:t>
            </a:r>
            <a:r>
              <a:rPr lang="en-ID" sz="1200" dirty="0"/>
              <a:t> yang </a:t>
            </a:r>
            <a:r>
              <a:rPr lang="en-ID" sz="1200" dirty="0" err="1"/>
              <a:t>dirancang</a:t>
            </a:r>
            <a:r>
              <a:rPr lang="en-ID" sz="1200" dirty="0"/>
              <a:t> </a:t>
            </a:r>
            <a:r>
              <a:rPr lang="en-ID" sz="1200" dirty="0" err="1"/>
              <a:t>dapat</a:t>
            </a:r>
            <a:r>
              <a:rPr lang="en-ID" sz="1200" dirty="0"/>
              <a:t> </a:t>
            </a:r>
            <a:r>
              <a:rPr lang="en-ID" sz="1200" dirty="0" err="1"/>
              <a:t>meningkatkan</a:t>
            </a:r>
            <a:r>
              <a:rPr lang="en-ID" sz="1200" dirty="0"/>
              <a:t> </a:t>
            </a:r>
            <a:r>
              <a:rPr lang="en-ID" sz="1200" dirty="0" err="1"/>
              <a:t>kualitas</a:t>
            </a:r>
            <a:r>
              <a:rPr lang="en-ID" sz="1200" dirty="0"/>
              <a:t> </a:t>
            </a:r>
            <a:r>
              <a:rPr lang="en-ID" sz="1200" dirty="0" err="1"/>
              <a:t>matriks</a:t>
            </a:r>
            <a:r>
              <a:rPr lang="en-ID" sz="1200" dirty="0"/>
              <a:t> </a:t>
            </a:r>
            <a:r>
              <a:rPr lang="en-ID" sz="1200" dirty="0" err="1"/>
              <a:t>keterikatan</a:t>
            </a:r>
            <a:r>
              <a:rPr lang="en-ID" sz="1200" dirty="0"/>
              <a:t> </a:t>
            </a:r>
            <a:r>
              <a:rPr lang="en-ID" sz="1200" dirty="0" err="1"/>
              <a:t>karyawan</a:t>
            </a:r>
            <a:r>
              <a:rPr lang="en-ID" sz="1200" dirty="0"/>
              <a:t> di </a:t>
            </a:r>
            <a:r>
              <a:rPr lang="en-ID" sz="1200" dirty="0" err="1"/>
              <a:t>Zenius</a:t>
            </a:r>
            <a:r>
              <a:rPr lang="en-ID" sz="1200" dirty="0"/>
              <a:t>.</a:t>
            </a:r>
          </a:p>
          <a:p>
            <a:pPr marL="342900">
              <a:buFont typeface="Cairo"/>
              <a:buAutoNum type="arabicParenR"/>
            </a:pPr>
            <a:r>
              <a:rPr lang="en-ID" sz="1200" b="1" dirty="0"/>
              <a:t>Implementation. </a:t>
            </a:r>
            <a:r>
              <a:rPr lang="en-ID" sz="1200" dirty="0" err="1"/>
              <a:t>Mengimplementasikan</a:t>
            </a:r>
            <a:r>
              <a:rPr lang="en-ID" sz="1200" dirty="0"/>
              <a:t> </a:t>
            </a:r>
            <a:r>
              <a:rPr lang="en-ID" sz="1200" dirty="0" err="1"/>
              <a:t>gagasan</a:t>
            </a:r>
            <a:r>
              <a:rPr lang="en-ID" sz="1200" dirty="0"/>
              <a:t> pada proses </a:t>
            </a:r>
            <a:r>
              <a:rPr lang="en-ID" sz="1200" dirty="0" err="1"/>
              <a:t>kerja</a:t>
            </a:r>
            <a:r>
              <a:rPr lang="en-ID" sz="1200" dirty="0"/>
              <a:t> </a:t>
            </a:r>
            <a:r>
              <a:rPr lang="en-ID" sz="1200" dirty="0" err="1"/>
              <a:t>karyawan</a:t>
            </a:r>
            <a:r>
              <a:rPr lang="en-ID" sz="1200" dirty="0"/>
              <a:t> </a:t>
            </a:r>
            <a:r>
              <a:rPr lang="en-ID" sz="1200" dirty="0" err="1"/>
              <a:t>Zenius</a:t>
            </a:r>
            <a:r>
              <a:rPr lang="en-ID" sz="1200" dirty="0"/>
              <a:t>.</a:t>
            </a:r>
          </a:p>
          <a:p>
            <a:pPr marL="342900">
              <a:buFont typeface="Cairo"/>
              <a:buAutoNum type="arabicParenR"/>
            </a:pPr>
            <a:r>
              <a:rPr lang="en-ID" sz="1200" b="1" dirty="0"/>
              <a:t>Evaluation. </a:t>
            </a:r>
            <a:r>
              <a:rPr lang="en-ID" sz="1200" dirty="0" err="1"/>
              <a:t>Melakukan</a:t>
            </a:r>
            <a:r>
              <a:rPr lang="en-ID" sz="1200" dirty="0"/>
              <a:t> </a:t>
            </a:r>
            <a:r>
              <a:rPr lang="en-ID" sz="1200" dirty="0" err="1"/>
              <a:t>evaluasi</a:t>
            </a:r>
            <a:r>
              <a:rPr lang="en-ID" sz="1200" dirty="0"/>
              <a:t> </a:t>
            </a:r>
            <a:r>
              <a:rPr lang="en-ID" sz="1200" dirty="0" err="1"/>
              <a:t>hasil</a:t>
            </a:r>
            <a:r>
              <a:rPr lang="en-ID" sz="1200" dirty="0"/>
              <a:t> </a:t>
            </a:r>
            <a:r>
              <a:rPr lang="en-ID" sz="1200" dirty="0" err="1"/>
              <a:t>implementasi</a:t>
            </a:r>
            <a:r>
              <a:rPr lang="en-ID" sz="1200" dirty="0"/>
              <a:t> </a:t>
            </a:r>
            <a:r>
              <a:rPr lang="en-ID" sz="1200" dirty="0" err="1"/>
              <a:t>dalam</a:t>
            </a:r>
            <a:r>
              <a:rPr lang="en-ID" sz="1200" dirty="0"/>
              <a:t> </a:t>
            </a:r>
            <a:r>
              <a:rPr lang="en-ID" sz="1200" dirty="0" err="1"/>
              <a:t>periode</a:t>
            </a:r>
            <a:r>
              <a:rPr lang="en-ID" sz="1200" dirty="0"/>
              <a:t> </a:t>
            </a:r>
            <a:r>
              <a:rPr lang="en-ID" sz="1200" dirty="0" err="1"/>
              <a:t>waktu</a:t>
            </a:r>
            <a:r>
              <a:rPr lang="en-ID" sz="1200" dirty="0"/>
              <a:t> </a:t>
            </a:r>
            <a:r>
              <a:rPr lang="en-ID" sz="1200" dirty="0" err="1"/>
              <a:t>tertentu</a:t>
            </a:r>
            <a:r>
              <a:rPr lang="en-ID" sz="1200" dirty="0"/>
              <a:t> </a:t>
            </a:r>
            <a:r>
              <a:rPr lang="en-ID" sz="1200" dirty="0" err="1"/>
              <a:t>misalnya</a:t>
            </a:r>
            <a:r>
              <a:rPr lang="en-ID" sz="1200" dirty="0"/>
              <a:t> 1 </a:t>
            </a:r>
            <a:r>
              <a:rPr lang="en-ID" sz="1200" dirty="0" err="1"/>
              <a:t>tahun</a:t>
            </a:r>
            <a:r>
              <a:rPr lang="en-ID" sz="1200" dirty="0"/>
              <a:t> di </a:t>
            </a:r>
            <a:r>
              <a:rPr lang="en-ID" sz="1200" dirty="0" err="1"/>
              <a:t>Zenius</a:t>
            </a:r>
            <a:r>
              <a:rPr lang="en-ID" sz="1200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80"/>
          <p:cNvSpPr txBox="1">
            <a:spLocks noGrp="1"/>
          </p:cNvSpPr>
          <p:nvPr>
            <p:ph type="title"/>
          </p:nvPr>
        </p:nvSpPr>
        <p:spPr>
          <a:xfrm>
            <a:off x="186820" y="248100"/>
            <a:ext cx="530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000" u="sng" dirty="0"/>
              <a:t>2.1. EMPAT GAYA KEPEMIMPINAN SITUASIONAL DAN GAYA KEPEMIMPINAN TRANSFORMASIONAL</a:t>
            </a:r>
            <a:endParaRPr lang="en-ID" sz="2000" u="sng" dirty="0">
              <a:solidFill>
                <a:schemeClr val="dk2"/>
              </a:solidFill>
            </a:endParaRPr>
          </a:p>
        </p:txBody>
      </p:sp>
      <p:sp>
        <p:nvSpPr>
          <p:cNvPr id="1371" name="Google Shape;1371;p80"/>
          <p:cNvSpPr txBox="1">
            <a:spLocks noGrp="1"/>
          </p:cNvSpPr>
          <p:nvPr>
            <p:ph type="subTitle" idx="1"/>
          </p:nvPr>
        </p:nvSpPr>
        <p:spPr>
          <a:xfrm>
            <a:off x="186820" y="1294050"/>
            <a:ext cx="4629020" cy="331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1400" b="1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4 GAYA KEPEMIMPINAN SITUASIONAL</a:t>
            </a:r>
            <a:br>
              <a:rPr lang="es-ES" sz="1400" b="1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</a:br>
            <a:r>
              <a:rPr lang="es-ES" sz="1400" b="1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(HERSEY DAN BLANCHARD):</a:t>
            </a:r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ID" sz="1200" b="1" dirty="0">
                <a:solidFill>
                  <a:schemeClr val="hlink"/>
                </a:solidFill>
                <a:uFill>
                  <a:noFill/>
                </a:uFill>
              </a:rPr>
              <a:t>Gaya </a:t>
            </a:r>
            <a:r>
              <a:rPr lang="en-ID" sz="1200" b="1" dirty="0" err="1">
                <a:solidFill>
                  <a:schemeClr val="hlink"/>
                </a:solidFill>
                <a:uFill>
                  <a:noFill/>
                </a:uFill>
              </a:rPr>
              <a:t>Kepemimpinan</a:t>
            </a:r>
            <a:r>
              <a:rPr lang="en-ID" sz="1200" b="1" dirty="0">
                <a:solidFill>
                  <a:schemeClr val="hlink"/>
                </a:solidFill>
                <a:uFill>
                  <a:noFill/>
                </a:uFill>
              </a:rPr>
              <a:t> Telling (</a:t>
            </a:r>
            <a:r>
              <a:rPr lang="en-ID" sz="1200" b="1" dirty="0" err="1">
                <a:solidFill>
                  <a:schemeClr val="hlink"/>
                </a:solidFill>
                <a:uFill>
                  <a:noFill/>
                </a:uFill>
              </a:rPr>
              <a:t>Memberitahukan</a:t>
            </a:r>
            <a:r>
              <a:rPr lang="en-ID" sz="1200" b="1" dirty="0">
                <a:solidFill>
                  <a:schemeClr val="hlink"/>
                </a:solidFill>
                <a:uFill>
                  <a:noFill/>
                </a:uFill>
              </a:rPr>
              <a:t>)</a:t>
            </a:r>
            <a:b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</a:b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Secara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teknis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melakukan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pengarahan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,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penghargaan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,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serta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pengawasan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pada target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kepemimpinan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yang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miliki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kematangan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rendah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.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ID" sz="1200" b="1" dirty="0">
                <a:solidFill>
                  <a:schemeClr val="hlink"/>
                </a:solidFill>
                <a:uFill>
                  <a:noFill/>
                </a:uFill>
              </a:rPr>
              <a:t>Gaya </a:t>
            </a:r>
            <a:r>
              <a:rPr lang="en-ID" sz="1200" b="1" dirty="0" err="1">
                <a:solidFill>
                  <a:schemeClr val="hlink"/>
                </a:solidFill>
                <a:uFill>
                  <a:noFill/>
                </a:uFill>
              </a:rPr>
              <a:t>Kepemimpinan</a:t>
            </a:r>
            <a:r>
              <a:rPr lang="en-ID" sz="1200" b="1" dirty="0">
                <a:solidFill>
                  <a:schemeClr val="hlink"/>
                </a:solidFill>
                <a:uFill>
                  <a:noFill/>
                </a:uFill>
              </a:rPr>
              <a:t> Selling (</a:t>
            </a:r>
            <a:r>
              <a:rPr lang="en-ID" sz="1200" b="1" dirty="0" err="1">
                <a:solidFill>
                  <a:schemeClr val="hlink"/>
                </a:solidFill>
                <a:uFill>
                  <a:noFill/>
                </a:uFill>
              </a:rPr>
              <a:t>Menjajakan</a:t>
            </a:r>
            <a:r>
              <a:rPr lang="en-ID" sz="1200" b="1" dirty="0">
                <a:solidFill>
                  <a:schemeClr val="hlink"/>
                </a:solidFill>
                <a:uFill>
                  <a:noFill/>
                </a:uFill>
              </a:rPr>
              <a:t>)</a:t>
            </a:r>
            <a:b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</a:b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Pengarahan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juga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disertai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dengan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menanggapi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setiap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aspirasi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yang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diberikan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oleh target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kepemimpinan</a:t>
            </a:r>
            <a:endParaRPr lang="en-ID" sz="1200" dirty="0">
              <a:solidFill>
                <a:schemeClr val="hlink"/>
              </a:solidFill>
              <a:uFill>
                <a:noFill/>
              </a:u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ID" sz="1200" b="1" dirty="0">
                <a:solidFill>
                  <a:schemeClr val="hlink"/>
                </a:solidFill>
                <a:uFill>
                  <a:noFill/>
                </a:uFill>
              </a:rPr>
              <a:t>Gaya </a:t>
            </a:r>
            <a:r>
              <a:rPr lang="en-ID" sz="1200" b="1" dirty="0" err="1">
                <a:solidFill>
                  <a:schemeClr val="hlink"/>
                </a:solidFill>
                <a:uFill>
                  <a:noFill/>
                </a:uFill>
              </a:rPr>
              <a:t>Kepemimpinan</a:t>
            </a:r>
            <a:r>
              <a:rPr lang="en-ID" sz="1200" b="1" dirty="0">
                <a:solidFill>
                  <a:schemeClr val="hlink"/>
                </a:solidFill>
                <a:uFill>
                  <a:noFill/>
                </a:uFill>
              </a:rPr>
              <a:t> Participating (</a:t>
            </a:r>
            <a:r>
              <a:rPr lang="en-ID" sz="1200" b="1" dirty="0" err="1">
                <a:solidFill>
                  <a:schemeClr val="hlink"/>
                </a:solidFill>
                <a:uFill>
                  <a:noFill/>
                </a:uFill>
              </a:rPr>
              <a:t>Mengikutsertakan</a:t>
            </a:r>
            <a:r>
              <a:rPr lang="en-ID" sz="1200" b="1" dirty="0">
                <a:solidFill>
                  <a:schemeClr val="hlink"/>
                </a:solidFill>
                <a:uFill>
                  <a:noFill/>
                </a:uFill>
              </a:rPr>
              <a:t>)</a:t>
            </a:r>
            <a:b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</a:b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Gaya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alih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tugas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dalam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pemegang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keputusan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harian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kepada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target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kepemimpinan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.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pemimpin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bertugas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memberikan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fasilitas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.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ID" sz="1200" b="1" dirty="0">
                <a:solidFill>
                  <a:schemeClr val="hlink"/>
                </a:solidFill>
                <a:uFill>
                  <a:noFill/>
                </a:uFill>
              </a:rPr>
              <a:t>Gaya </a:t>
            </a:r>
            <a:r>
              <a:rPr lang="en-ID" sz="1200" b="1" dirty="0" err="1">
                <a:solidFill>
                  <a:schemeClr val="hlink"/>
                </a:solidFill>
                <a:uFill>
                  <a:noFill/>
                </a:uFill>
              </a:rPr>
              <a:t>Kepemimpinan</a:t>
            </a:r>
            <a:r>
              <a:rPr lang="en-ID" sz="1200" b="1" dirty="0">
                <a:solidFill>
                  <a:schemeClr val="hlink"/>
                </a:solidFill>
                <a:uFill>
                  <a:noFill/>
                </a:uFill>
              </a:rPr>
              <a:t> Delegating (</a:t>
            </a:r>
            <a:r>
              <a:rPr lang="en-ID" sz="1200" b="1" dirty="0" err="1">
                <a:solidFill>
                  <a:schemeClr val="hlink"/>
                </a:solidFill>
                <a:uFill>
                  <a:noFill/>
                </a:uFill>
              </a:rPr>
              <a:t>Mendelegasikan</a:t>
            </a:r>
            <a:r>
              <a:rPr lang="en-ID" sz="1200" b="1" dirty="0">
                <a:solidFill>
                  <a:schemeClr val="hlink"/>
                </a:solidFill>
                <a:uFill>
                  <a:noFill/>
                </a:uFill>
              </a:rPr>
              <a:t>)</a:t>
            </a:r>
            <a:b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</a:b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Proses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pengambilan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keputusan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diberikan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kepada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target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kepemimpinan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.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Pemimpin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membantu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proses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diskusi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hingga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keputusan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akhir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tercapai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.</a:t>
            </a:r>
          </a:p>
        </p:txBody>
      </p:sp>
      <p:sp>
        <p:nvSpPr>
          <p:cNvPr id="7" name="Google Shape;1371;p80">
            <a:extLst>
              <a:ext uri="{FF2B5EF4-FFF2-40B4-BE49-F238E27FC236}">
                <a16:creationId xmlns:a16="http://schemas.microsoft.com/office/drawing/2014/main" id="{55A6D477-46BA-61C0-D7E6-4C83603CB8BD}"/>
              </a:ext>
            </a:extLst>
          </p:cNvPr>
          <p:cNvSpPr txBox="1">
            <a:spLocks/>
          </p:cNvSpPr>
          <p:nvPr/>
        </p:nvSpPr>
        <p:spPr>
          <a:xfrm>
            <a:off x="4815840" y="1320480"/>
            <a:ext cx="3939540" cy="33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●"/>
              <a:defRPr sz="18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○"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■"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●"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○"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■"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●"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○"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iro"/>
              <a:buChar char="■"/>
              <a:defRPr sz="1400" b="0" i="0" u="none" strike="noStrike" cap="none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pPr marL="0" indent="0">
              <a:spcBef>
                <a:spcPts val="1000"/>
              </a:spcBef>
              <a:buFont typeface="Cairo"/>
              <a:buNone/>
            </a:pPr>
            <a:r>
              <a:rPr lang="es-ES" sz="1400" b="1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GAYA KEPEMIMPINAN</a:t>
            </a:r>
            <a:br>
              <a:rPr lang="es-ES" sz="1400" b="1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</a:br>
            <a:r>
              <a:rPr lang="es-ES" sz="1400" b="1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TRANSFORMASIONAL</a:t>
            </a:r>
          </a:p>
          <a:p>
            <a:pPr marL="127000" indent="0">
              <a:spcBef>
                <a:spcPts val="1000"/>
              </a:spcBef>
              <a:buSzPts val="1600"/>
              <a:buNone/>
            </a:pP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Gaya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kepemimpinan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transformasional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merupakan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gaya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kepemimpinan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yang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memiliki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konsep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pengubahan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visi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dan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misi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dari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suatu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organisasi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/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perusahaan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aksi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.</a:t>
            </a:r>
          </a:p>
          <a:p>
            <a:pPr marL="127000" indent="0">
              <a:spcBef>
                <a:spcPts val="1000"/>
              </a:spcBef>
              <a:buSzPts val="1600"/>
              <a:buNone/>
            </a:pP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Faktor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kepemimpinan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(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ciri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khas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)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menurut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Bass dan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Steidlmeier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:</a:t>
            </a:r>
          </a:p>
          <a:p>
            <a:pPr indent="-330200">
              <a:buSzPts val="1600"/>
            </a:pP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Perilaku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Karismatik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</a:p>
          <a:p>
            <a:pPr indent="-330200">
              <a:buSzPts val="1600"/>
            </a:pP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Motivasi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Inspirasional</a:t>
            </a:r>
            <a:endParaRPr lang="en-ID" sz="1200" dirty="0">
              <a:solidFill>
                <a:schemeClr val="hlink"/>
              </a:solidFill>
              <a:uFill>
                <a:noFill/>
              </a:uFill>
            </a:endParaRPr>
          </a:p>
          <a:p>
            <a:pPr indent="-330200">
              <a:buSzPts val="1600"/>
            </a:pP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Stimulasi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Intelektual</a:t>
            </a:r>
            <a:endParaRPr lang="en-ID" sz="1200" dirty="0">
              <a:solidFill>
                <a:schemeClr val="hlink"/>
              </a:solidFill>
              <a:uFill>
                <a:noFill/>
              </a:uFill>
            </a:endParaRPr>
          </a:p>
          <a:p>
            <a:pPr indent="-330200">
              <a:buSzPts val="1600"/>
            </a:pP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Stimulasi</a:t>
            </a:r>
            <a:r>
              <a:rPr lang="en-ID" sz="1200" dirty="0">
                <a:solidFill>
                  <a:schemeClr val="hlink"/>
                </a:solidFill>
                <a:uFill>
                  <a:noFill/>
                </a:uFill>
              </a:rPr>
              <a:t> </a:t>
            </a:r>
            <a:r>
              <a:rPr lang="en-ID" sz="1200" dirty="0" err="1">
                <a:solidFill>
                  <a:schemeClr val="hlink"/>
                </a:solidFill>
                <a:uFill>
                  <a:noFill/>
                </a:uFill>
              </a:rPr>
              <a:t>Intelektual</a:t>
            </a:r>
            <a:endParaRPr lang="en-ID" sz="1200" dirty="0">
              <a:solidFill>
                <a:schemeClr val="hlink"/>
              </a:solidFill>
              <a:uFill>
                <a:noFill/>
              </a:u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2"/>
          <p:cNvSpPr txBox="1">
            <a:spLocks noGrp="1"/>
          </p:cNvSpPr>
          <p:nvPr>
            <p:ph type="title"/>
          </p:nvPr>
        </p:nvSpPr>
        <p:spPr>
          <a:xfrm>
            <a:off x="239530" y="243840"/>
            <a:ext cx="6702290" cy="47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000" u="sng" dirty="0"/>
              <a:t>2.2. EMPAT GAYA KEPEMIMPINAN YANG DIUSULKAN</a:t>
            </a:r>
          </a:p>
        </p:txBody>
      </p:sp>
      <p:sp>
        <p:nvSpPr>
          <p:cNvPr id="490" name="Google Shape;490;p52"/>
          <p:cNvSpPr txBox="1">
            <a:spLocks noGrp="1"/>
          </p:cNvSpPr>
          <p:nvPr>
            <p:ph type="subTitle" idx="1"/>
          </p:nvPr>
        </p:nvSpPr>
        <p:spPr>
          <a:xfrm>
            <a:off x="239530" y="749130"/>
            <a:ext cx="6283190" cy="15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400" dirty="0"/>
              <a:t>Proses yang </a:t>
            </a:r>
            <a:r>
              <a:rPr lang="en-ID" sz="1400" dirty="0" err="1"/>
              <a:t>saya</a:t>
            </a:r>
            <a:r>
              <a:rPr lang="en-ID" sz="1400" dirty="0"/>
              <a:t> </a:t>
            </a:r>
            <a:r>
              <a:rPr lang="en-ID" sz="1400" dirty="0" err="1"/>
              <a:t>lakukan</a:t>
            </a:r>
            <a:r>
              <a:rPr lang="en-ID" sz="1400" dirty="0"/>
              <a:t> </a:t>
            </a:r>
            <a:r>
              <a:rPr lang="en-ID" sz="1400" dirty="0" err="1"/>
              <a:t>ialah</a:t>
            </a:r>
            <a:r>
              <a:rPr lang="en-ID" sz="1400" dirty="0"/>
              <a:t>: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400" dirty="0" err="1"/>
              <a:t>Mengidentifikasi</a:t>
            </a:r>
            <a:r>
              <a:rPr lang="en-ID" sz="1400" dirty="0"/>
              <a:t> </a:t>
            </a:r>
            <a:r>
              <a:rPr lang="en-ID" sz="1400" dirty="0" err="1"/>
              <a:t>lebih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karakteristik</a:t>
            </a:r>
            <a:r>
              <a:rPr lang="en-ID" sz="1400" dirty="0"/>
              <a:t> </a:t>
            </a:r>
            <a:r>
              <a:rPr lang="en-ID" sz="1400" dirty="0" err="1"/>
              <a:t>empat</a:t>
            </a:r>
            <a:r>
              <a:rPr lang="en-ID" sz="1400" dirty="0"/>
              <a:t> </a:t>
            </a:r>
            <a:r>
              <a:rPr lang="en-ID" sz="1400" dirty="0" err="1"/>
              <a:t>gaya</a:t>
            </a:r>
            <a:r>
              <a:rPr lang="en-ID" sz="1400" dirty="0"/>
              <a:t> </a:t>
            </a:r>
            <a:r>
              <a:rPr lang="en-ID" sz="1400" dirty="0" err="1"/>
              <a:t>kepemimpinan</a:t>
            </a:r>
            <a:r>
              <a:rPr lang="en-ID" sz="1400" dirty="0"/>
              <a:t> yang </a:t>
            </a:r>
            <a:r>
              <a:rPr lang="en-ID" sz="1400" dirty="0" err="1"/>
              <a:t>saya</a:t>
            </a:r>
            <a:r>
              <a:rPr lang="en-ID" sz="1400" dirty="0"/>
              <a:t> </a:t>
            </a:r>
            <a:r>
              <a:rPr lang="en-ID" sz="1400" dirty="0" err="1"/>
              <a:t>ajukan</a:t>
            </a:r>
            <a:r>
              <a:rPr lang="en-ID" sz="1400" dirty="0"/>
              <a:t>.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400" dirty="0" err="1"/>
              <a:t>Melakukan</a:t>
            </a:r>
            <a:r>
              <a:rPr lang="en-ID" sz="1400" dirty="0"/>
              <a:t> </a:t>
            </a:r>
            <a:r>
              <a:rPr lang="en-ID" sz="1400" dirty="0" err="1"/>
              <a:t>analisis</a:t>
            </a:r>
            <a:r>
              <a:rPr lang="en-ID" sz="1400" dirty="0"/>
              <a:t> </a:t>
            </a:r>
            <a:r>
              <a:rPr lang="en-ID" sz="1400" dirty="0" err="1"/>
              <a:t>kualitatif</a:t>
            </a:r>
            <a:r>
              <a:rPr lang="en-ID" sz="1400" dirty="0"/>
              <a:t> </a:t>
            </a:r>
            <a:r>
              <a:rPr lang="en-ID" sz="1400" dirty="0" err="1"/>
              <a:t>terhadap</a:t>
            </a:r>
            <a:r>
              <a:rPr lang="en-ID" sz="1400" dirty="0"/>
              <a:t> </a:t>
            </a:r>
            <a:r>
              <a:rPr lang="en-ID" sz="1400" dirty="0" err="1"/>
              <a:t>keadaan</a:t>
            </a:r>
            <a:r>
              <a:rPr lang="en-ID" sz="1400" dirty="0"/>
              <a:t> </a:t>
            </a:r>
            <a:r>
              <a:rPr lang="en-ID" sz="1400" dirty="0" err="1"/>
              <a:t>perusahaan</a:t>
            </a:r>
            <a:r>
              <a:rPr lang="en-ID" sz="1400" dirty="0"/>
              <a:t>.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menambahkan</a:t>
            </a:r>
            <a:r>
              <a:rPr lang="en-ID" sz="1400" dirty="0"/>
              <a:t> data </a:t>
            </a:r>
            <a:r>
              <a:rPr lang="en-ID" sz="1400" dirty="0" err="1"/>
              <a:t>wawancara</a:t>
            </a:r>
            <a:r>
              <a:rPr lang="en-ID" sz="1400" dirty="0"/>
              <a:t>.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400" dirty="0" err="1"/>
              <a:t>Menganalisis</a:t>
            </a:r>
            <a:r>
              <a:rPr lang="en-ID" sz="1400" dirty="0"/>
              <a:t> </a:t>
            </a:r>
            <a:r>
              <a:rPr lang="en-ID" sz="1400" dirty="0" err="1"/>
              <a:t>kemungkinan</a:t>
            </a:r>
            <a:r>
              <a:rPr lang="en-ID" sz="1400" dirty="0"/>
              <a:t> </a:t>
            </a:r>
            <a:r>
              <a:rPr lang="en-ID" sz="1400" dirty="0" err="1"/>
              <a:t>gaya</a:t>
            </a:r>
            <a:r>
              <a:rPr lang="en-ID" sz="1400" dirty="0"/>
              <a:t> yang paling </a:t>
            </a:r>
            <a:r>
              <a:rPr lang="en-ID" sz="1400" dirty="0" err="1"/>
              <a:t>tepat</a:t>
            </a:r>
            <a:r>
              <a:rPr lang="en-ID" sz="1400" dirty="0"/>
              <a:t> </a:t>
            </a:r>
            <a:r>
              <a:rPr lang="en-ID" sz="1400" dirty="0" err="1"/>
              <a:t>bagi</a:t>
            </a:r>
            <a:r>
              <a:rPr lang="en-ID" sz="1400" dirty="0"/>
              <a:t> </a:t>
            </a:r>
            <a:r>
              <a:rPr lang="en-ID" sz="1400" dirty="0" err="1"/>
              <a:t>perusahaan</a:t>
            </a:r>
            <a:r>
              <a:rPr lang="en-ID" sz="1400" dirty="0"/>
              <a:t>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70E4672-0E91-0721-E4E4-D533D16150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124465"/>
              </p:ext>
            </p:extLst>
          </p:nvPr>
        </p:nvGraphicFramePr>
        <p:xfrm>
          <a:off x="239530" y="2265030"/>
          <a:ext cx="6527677" cy="2658129"/>
        </p:xfrm>
        <a:graphic>
          <a:graphicData uri="http://schemas.openxmlformats.org/drawingml/2006/table">
            <a:tbl>
              <a:tblPr firstRow="1" firstCol="1" bandRow="1">
                <a:tableStyleId>{25B5C073-9F04-4AF7-9720-4A76D0D196B0}</a:tableStyleId>
              </a:tblPr>
              <a:tblGrid>
                <a:gridCol w="613910">
                  <a:extLst>
                    <a:ext uri="{9D8B030D-6E8A-4147-A177-3AD203B41FA5}">
                      <a16:colId xmlns:a16="http://schemas.microsoft.com/office/drawing/2014/main" val="259508989"/>
                    </a:ext>
                  </a:extLst>
                </a:gridCol>
                <a:gridCol w="1116554">
                  <a:extLst>
                    <a:ext uri="{9D8B030D-6E8A-4147-A177-3AD203B41FA5}">
                      <a16:colId xmlns:a16="http://schemas.microsoft.com/office/drawing/2014/main" val="4278089282"/>
                    </a:ext>
                  </a:extLst>
                </a:gridCol>
                <a:gridCol w="732865">
                  <a:extLst>
                    <a:ext uri="{9D8B030D-6E8A-4147-A177-3AD203B41FA5}">
                      <a16:colId xmlns:a16="http://schemas.microsoft.com/office/drawing/2014/main" val="865401121"/>
                    </a:ext>
                  </a:extLst>
                </a:gridCol>
                <a:gridCol w="4064348">
                  <a:extLst>
                    <a:ext uri="{9D8B030D-6E8A-4147-A177-3AD203B41FA5}">
                      <a16:colId xmlns:a16="http://schemas.microsoft.com/office/drawing/2014/main" val="2814213880"/>
                    </a:ext>
                  </a:extLst>
                </a:gridCol>
              </a:tblGrid>
              <a:tr h="35538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 dirty="0" err="1">
                          <a:effectLst/>
                        </a:rPr>
                        <a:t>Pering</a:t>
                      </a:r>
                      <a:r>
                        <a:rPr lang="en-ID" sz="1100" dirty="0">
                          <a:effectLst/>
                        </a:rPr>
                        <a:t>-kat</a:t>
                      </a:r>
                      <a:endParaRPr lang="en-ID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 dirty="0">
                          <a:effectLst/>
                        </a:rPr>
                        <a:t>Gaya </a:t>
                      </a:r>
                      <a:r>
                        <a:rPr lang="en-ID" sz="1100" dirty="0" err="1">
                          <a:effectLst/>
                        </a:rPr>
                        <a:t>Kepemimpinan</a:t>
                      </a:r>
                      <a:endParaRPr lang="en-ID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 dirty="0" err="1">
                          <a:effectLst/>
                        </a:rPr>
                        <a:t>Transfor-masional</a:t>
                      </a:r>
                      <a:endParaRPr lang="en-ID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 dirty="0">
                          <a:effectLst/>
                        </a:rPr>
                        <a:t>Analisis</a:t>
                      </a:r>
                      <a:endParaRPr lang="en-ID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extLst>
                  <a:ext uri="{0D108BD9-81ED-4DB2-BD59-A6C34878D82A}">
                    <a16:rowId xmlns:a16="http://schemas.microsoft.com/office/drawing/2014/main" val="3925624422"/>
                  </a:ext>
                </a:extLst>
              </a:tr>
              <a:tr h="53911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>
                          <a:effectLst/>
                        </a:rPr>
                        <a:t>1</a:t>
                      </a:r>
                      <a:endParaRPr lang="en-ID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 dirty="0">
                          <a:effectLst/>
                        </a:rPr>
                        <a:t>Selling</a:t>
                      </a:r>
                      <a:endParaRPr lang="en-ID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>
                          <a:effectLst/>
                        </a:rPr>
                        <a:t>Perlu</a:t>
                      </a:r>
                      <a:endParaRPr lang="en-ID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 dirty="0">
                          <a:effectLst/>
                        </a:rPr>
                        <a:t>Perusahaan </a:t>
                      </a:r>
                      <a:r>
                        <a:rPr lang="en-ID" sz="1100" dirty="0" err="1">
                          <a:effectLst/>
                        </a:rPr>
                        <a:t>bimbel</a:t>
                      </a:r>
                      <a:r>
                        <a:rPr lang="en-ID" sz="1100" dirty="0">
                          <a:effectLst/>
                        </a:rPr>
                        <a:t> online </a:t>
                      </a:r>
                      <a:r>
                        <a:rPr lang="en-ID" sz="1100" dirty="0" err="1">
                          <a:effectLst/>
                        </a:rPr>
                        <a:t>memerlukan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gaya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kepemimpinan</a:t>
                      </a:r>
                      <a:r>
                        <a:rPr lang="en-ID" sz="1100" dirty="0">
                          <a:effectLst/>
                        </a:rPr>
                        <a:t> yang </a:t>
                      </a:r>
                      <a:r>
                        <a:rPr lang="en-ID" sz="1100" dirty="0" err="1">
                          <a:effectLst/>
                        </a:rPr>
                        <a:t>memberikan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arahan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direktif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namun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dengan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memerhatikan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aspirasi</a:t>
                      </a:r>
                      <a:r>
                        <a:rPr lang="en-ID" sz="1100" dirty="0">
                          <a:effectLst/>
                        </a:rPr>
                        <a:t> yang </a:t>
                      </a:r>
                      <a:r>
                        <a:rPr lang="en-ID" sz="1100" dirty="0" err="1">
                          <a:effectLst/>
                        </a:rPr>
                        <a:t>masuk</a:t>
                      </a:r>
                      <a:r>
                        <a:rPr lang="en-ID" sz="1100" dirty="0">
                          <a:effectLst/>
                        </a:rPr>
                        <a:t>.</a:t>
                      </a:r>
                      <a:endParaRPr lang="en-ID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extLst>
                  <a:ext uri="{0D108BD9-81ED-4DB2-BD59-A6C34878D82A}">
                    <a16:rowId xmlns:a16="http://schemas.microsoft.com/office/drawing/2014/main" val="1970402569"/>
                  </a:ext>
                </a:extLst>
              </a:tr>
              <a:tr h="54102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>
                          <a:effectLst/>
                        </a:rPr>
                        <a:t>2</a:t>
                      </a:r>
                      <a:endParaRPr lang="en-ID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>
                          <a:effectLst/>
                        </a:rPr>
                        <a:t>Telling</a:t>
                      </a:r>
                      <a:endParaRPr lang="en-ID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>
                          <a:effectLst/>
                        </a:rPr>
                        <a:t>Perlu</a:t>
                      </a:r>
                      <a:endParaRPr lang="en-ID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 dirty="0">
                          <a:effectLst/>
                        </a:rPr>
                        <a:t>Perusahaan </a:t>
                      </a:r>
                      <a:r>
                        <a:rPr lang="en-ID" sz="1100" dirty="0" err="1">
                          <a:effectLst/>
                        </a:rPr>
                        <a:t>bimbel</a:t>
                      </a:r>
                      <a:r>
                        <a:rPr lang="en-ID" sz="1100" dirty="0">
                          <a:effectLst/>
                        </a:rPr>
                        <a:t> online juga </a:t>
                      </a:r>
                      <a:r>
                        <a:rPr lang="en-ID" sz="1100" dirty="0" err="1">
                          <a:effectLst/>
                        </a:rPr>
                        <a:t>dapat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bergerak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efektif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jika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dilakukan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dengan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gaya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kepemimpinan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direktif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namun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masih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memiliki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ciri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khas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transformasional</a:t>
                      </a:r>
                      <a:r>
                        <a:rPr lang="en-ID" sz="1100" dirty="0">
                          <a:effectLst/>
                        </a:rPr>
                        <a:t>.</a:t>
                      </a:r>
                      <a:endParaRPr lang="en-ID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extLst>
                  <a:ext uri="{0D108BD9-81ED-4DB2-BD59-A6C34878D82A}">
                    <a16:rowId xmlns:a16="http://schemas.microsoft.com/office/drawing/2014/main" val="4074924887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>
                          <a:effectLst/>
                        </a:rPr>
                        <a:t>3</a:t>
                      </a:r>
                      <a:endParaRPr lang="en-ID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>
                          <a:effectLst/>
                        </a:rPr>
                        <a:t>Participating</a:t>
                      </a:r>
                      <a:endParaRPr lang="en-ID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>
                          <a:effectLst/>
                        </a:rPr>
                        <a:t>Perlu</a:t>
                      </a:r>
                      <a:endParaRPr lang="en-ID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>
                          <a:effectLst/>
                        </a:rPr>
                        <a:t>Perusahaan bimbel online bisa memberikan hak penentuan keputusan kepada target kepemimpinan, namun akan memperlama proses kerja.</a:t>
                      </a:r>
                      <a:endParaRPr lang="en-ID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extLst>
                  <a:ext uri="{0D108BD9-81ED-4DB2-BD59-A6C34878D82A}">
                    <a16:rowId xmlns:a16="http://schemas.microsoft.com/office/drawing/2014/main" val="2002176560"/>
                  </a:ext>
                </a:extLst>
              </a:tr>
              <a:tr h="71969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>
                          <a:effectLst/>
                        </a:rPr>
                        <a:t>4</a:t>
                      </a:r>
                      <a:endParaRPr lang="en-ID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>
                          <a:effectLst/>
                        </a:rPr>
                        <a:t>Delegating</a:t>
                      </a:r>
                      <a:endParaRPr lang="en-ID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>
                          <a:effectLst/>
                        </a:rPr>
                        <a:t>Perlu</a:t>
                      </a:r>
                      <a:endParaRPr lang="en-ID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D" sz="1100" dirty="0">
                          <a:effectLst/>
                        </a:rPr>
                        <a:t>Perusahaan </a:t>
                      </a:r>
                      <a:r>
                        <a:rPr lang="en-ID" sz="1100" dirty="0" err="1">
                          <a:effectLst/>
                        </a:rPr>
                        <a:t>bimbel</a:t>
                      </a:r>
                      <a:r>
                        <a:rPr lang="en-ID" sz="1100" dirty="0">
                          <a:effectLst/>
                        </a:rPr>
                        <a:t> online </a:t>
                      </a:r>
                      <a:r>
                        <a:rPr lang="en-ID" sz="1100" dirty="0" err="1">
                          <a:effectLst/>
                        </a:rPr>
                        <a:t>tidak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cocok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menerapkan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gaya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delegasi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dikarenakan</a:t>
                      </a:r>
                      <a:r>
                        <a:rPr lang="en-ID" sz="1100" dirty="0">
                          <a:effectLst/>
                        </a:rPr>
                        <a:t> para tutor </a:t>
                      </a:r>
                      <a:r>
                        <a:rPr lang="en-ID" sz="1100" dirty="0" err="1">
                          <a:effectLst/>
                        </a:rPr>
                        <a:t>perlu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diberikan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arahan</a:t>
                      </a:r>
                      <a:r>
                        <a:rPr lang="en-ID" sz="1100" dirty="0">
                          <a:effectLst/>
                        </a:rPr>
                        <a:t> dan </a:t>
                      </a:r>
                      <a:r>
                        <a:rPr lang="en-ID" sz="1100" dirty="0" err="1">
                          <a:effectLst/>
                        </a:rPr>
                        <a:t>keputusan</a:t>
                      </a:r>
                      <a:r>
                        <a:rPr lang="en-ID" sz="1100" dirty="0">
                          <a:effectLst/>
                        </a:rPr>
                        <a:t> </a:t>
                      </a:r>
                      <a:r>
                        <a:rPr lang="en-ID" sz="1100" dirty="0" err="1">
                          <a:effectLst/>
                        </a:rPr>
                        <a:t>standar</a:t>
                      </a:r>
                      <a:r>
                        <a:rPr lang="en-ID" sz="1100" dirty="0">
                          <a:effectLst/>
                        </a:rPr>
                        <a:t>.</a:t>
                      </a:r>
                      <a:endParaRPr lang="en-ID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31" marR="63831" marT="0" marB="0"/>
                </a:tc>
                <a:extLst>
                  <a:ext uri="{0D108BD9-81ED-4DB2-BD59-A6C34878D82A}">
                    <a16:rowId xmlns:a16="http://schemas.microsoft.com/office/drawing/2014/main" val="182656837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59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631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000" dirty="0"/>
              <a:t>4.1. RESISTENSI INDIVIDU YANG DAPAT TERJADI KARENA MANAJEMEN PERUBAHAHAN (CHUANG)</a:t>
            </a:r>
          </a:p>
        </p:txBody>
      </p:sp>
      <p:sp>
        <p:nvSpPr>
          <p:cNvPr id="607" name="Google Shape;607;p59"/>
          <p:cNvSpPr txBox="1">
            <a:spLocks noGrp="1"/>
          </p:cNvSpPr>
          <p:nvPr>
            <p:ph type="subTitle" idx="4294967295"/>
          </p:nvPr>
        </p:nvSpPr>
        <p:spPr>
          <a:xfrm>
            <a:off x="712600" y="1268700"/>
            <a:ext cx="8052094" cy="5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200" b="1" dirty="0" err="1"/>
              <a:t>Keamanan</a:t>
            </a:r>
            <a:r>
              <a:rPr lang="en-ID" sz="1200" b="1" dirty="0"/>
              <a:t>. </a:t>
            </a:r>
            <a:r>
              <a:rPr lang="en-ID" sz="1200" dirty="0" err="1"/>
              <a:t>Kekhawatiran</a:t>
            </a:r>
            <a:r>
              <a:rPr lang="en-ID" sz="1200" dirty="0"/>
              <a:t> </a:t>
            </a:r>
            <a:r>
              <a:rPr lang="en-ID" sz="1200" dirty="0" err="1"/>
              <a:t>seseorang</a:t>
            </a:r>
            <a:r>
              <a:rPr lang="en-ID" sz="1200" dirty="0"/>
              <a:t> </a:t>
            </a:r>
            <a:r>
              <a:rPr lang="en-ID" sz="1200" dirty="0" err="1"/>
              <a:t>tentang</a:t>
            </a:r>
            <a:r>
              <a:rPr lang="en-ID" sz="1200" dirty="0"/>
              <a:t> </a:t>
            </a:r>
            <a:r>
              <a:rPr lang="en-ID" sz="1200" dirty="0" err="1"/>
              <a:t>kehilangan</a:t>
            </a:r>
            <a:r>
              <a:rPr lang="en-ID" sz="1200" dirty="0"/>
              <a:t> </a:t>
            </a:r>
            <a:r>
              <a:rPr lang="en-ID" sz="1200" dirty="0" err="1"/>
              <a:t>pekerjaan</a:t>
            </a:r>
            <a:r>
              <a:rPr lang="en-ID" sz="1200" dirty="0"/>
              <a:t> </a:t>
            </a:r>
            <a:r>
              <a:rPr lang="en-ID" sz="1200" dirty="0" err="1"/>
              <a:t>melalui</a:t>
            </a:r>
            <a:r>
              <a:rPr lang="en-ID" sz="1200" dirty="0"/>
              <a:t> </a:t>
            </a:r>
            <a:r>
              <a:rPr lang="en-ID" sz="1200" dirty="0" err="1"/>
              <a:t>pengurangan</a:t>
            </a:r>
            <a:r>
              <a:rPr lang="en-ID" sz="1200" dirty="0"/>
              <a:t> </a:t>
            </a:r>
            <a:r>
              <a:rPr lang="en-ID" sz="1200" dirty="0" err="1"/>
              <a:t>kekuatan</a:t>
            </a:r>
            <a:r>
              <a:rPr lang="en-ID" sz="1200" dirty="0"/>
              <a:t> di </a:t>
            </a:r>
            <a:r>
              <a:rPr lang="en-ID" sz="1200" dirty="0" err="1"/>
              <a:t>perusahaan</a:t>
            </a:r>
            <a:r>
              <a:rPr lang="en-ID" sz="1200" dirty="0"/>
              <a:t>.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200" b="1" dirty="0"/>
              <a:t>Uang. </a:t>
            </a:r>
            <a:r>
              <a:rPr lang="en-ID" sz="1200" dirty="0" err="1"/>
              <a:t>Kekhawatiran</a:t>
            </a:r>
            <a:r>
              <a:rPr lang="en-ID" sz="1200" dirty="0"/>
              <a:t> </a:t>
            </a:r>
            <a:r>
              <a:rPr lang="en-ID" sz="1200" dirty="0" err="1"/>
              <a:t>tentang</a:t>
            </a:r>
            <a:r>
              <a:rPr lang="en-ID" sz="1200" dirty="0"/>
              <a:t> </a:t>
            </a:r>
            <a:r>
              <a:rPr lang="en-ID" sz="1200" dirty="0" err="1"/>
              <a:t>kehilangan</a:t>
            </a:r>
            <a:r>
              <a:rPr lang="en-ID" sz="1200" dirty="0"/>
              <a:t> uang </a:t>
            </a:r>
            <a:r>
              <a:rPr lang="en-ID" sz="1200" dirty="0" err="1"/>
              <a:t>melalui</a:t>
            </a:r>
            <a:r>
              <a:rPr lang="en-ID" sz="1200" dirty="0"/>
              <a:t> </a:t>
            </a:r>
            <a:r>
              <a:rPr lang="en-ID" sz="1200" dirty="0" err="1"/>
              <a:t>pengurangan</a:t>
            </a:r>
            <a:r>
              <a:rPr lang="en-ID" sz="1200" dirty="0"/>
              <a:t> </a:t>
            </a:r>
            <a:r>
              <a:rPr lang="en-ID" sz="1200" dirty="0" err="1"/>
              <a:t>gaji</a:t>
            </a:r>
            <a:r>
              <a:rPr lang="en-ID" sz="1200" dirty="0"/>
              <a:t>, </a:t>
            </a:r>
            <a:r>
              <a:rPr lang="en-ID" sz="1200" dirty="0" err="1"/>
              <a:t>tunjangan</a:t>
            </a:r>
            <a:r>
              <a:rPr lang="en-ID" sz="1200" dirty="0"/>
              <a:t>, </a:t>
            </a:r>
            <a:r>
              <a:rPr lang="en-ID" sz="1200" dirty="0" err="1"/>
              <a:t>lembur</a:t>
            </a:r>
            <a:r>
              <a:rPr lang="en-ID" sz="1200" dirty="0"/>
              <a:t>, </a:t>
            </a:r>
            <a:r>
              <a:rPr lang="en-ID" sz="1200" dirty="0" err="1"/>
              <a:t>atau</a:t>
            </a:r>
            <a:r>
              <a:rPr lang="en-ID" sz="1200" dirty="0"/>
              <a:t> </a:t>
            </a:r>
            <a:r>
              <a:rPr lang="en-ID" sz="1200" dirty="0" err="1"/>
              <a:t>melalui</a:t>
            </a:r>
            <a:r>
              <a:rPr lang="en-ID" sz="1200" dirty="0"/>
              <a:t> </a:t>
            </a:r>
            <a:r>
              <a:rPr lang="en-ID" sz="1200" dirty="0" err="1"/>
              <a:t>peningkatan</a:t>
            </a:r>
            <a:r>
              <a:rPr lang="en-ID" sz="1200" dirty="0"/>
              <a:t> </a:t>
            </a:r>
            <a:r>
              <a:rPr lang="en-ID" sz="1200" dirty="0" err="1"/>
              <a:t>biaya</a:t>
            </a:r>
            <a:r>
              <a:rPr lang="en-ID" sz="1200" dirty="0"/>
              <a:t> </a:t>
            </a:r>
            <a:r>
              <a:rPr lang="en-ID" sz="1200" dirty="0" err="1"/>
              <a:t>karena</a:t>
            </a:r>
            <a:r>
              <a:rPr lang="en-ID" sz="1200" dirty="0"/>
              <a:t> </a:t>
            </a:r>
            <a:r>
              <a:rPr lang="en-ID" sz="1200" dirty="0" err="1"/>
              <a:t>pindah</a:t>
            </a:r>
            <a:r>
              <a:rPr lang="en-ID" sz="1200" dirty="0"/>
              <a:t> </a:t>
            </a:r>
            <a:r>
              <a:rPr lang="en-ID" sz="1200" dirty="0" err="1"/>
              <a:t>ke</a:t>
            </a:r>
            <a:r>
              <a:rPr lang="en-ID" sz="1200" dirty="0"/>
              <a:t> </a:t>
            </a:r>
            <a:r>
              <a:rPr lang="en-ID" sz="1200" dirty="0" err="1"/>
              <a:t>lokasi</a:t>
            </a:r>
            <a:r>
              <a:rPr lang="en-ID" sz="1200" dirty="0"/>
              <a:t> lain yang </a:t>
            </a:r>
            <a:r>
              <a:rPr lang="en-ID" sz="1200" dirty="0" err="1"/>
              <a:t>lebih</a:t>
            </a:r>
            <a:r>
              <a:rPr lang="en-ID" sz="1200" dirty="0"/>
              <a:t> </a:t>
            </a:r>
            <a:r>
              <a:rPr lang="en-ID" sz="1200" dirty="0" err="1"/>
              <a:t>jauh</a:t>
            </a:r>
            <a:r>
              <a:rPr lang="en-ID" sz="1200" dirty="0"/>
              <a:t> </a:t>
            </a:r>
            <a:r>
              <a:rPr lang="en-ID" sz="1200" dirty="0" err="1"/>
              <a:t>dari</a:t>
            </a:r>
            <a:r>
              <a:rPr lang="en-ID" sz="1200" dirty="0"/>
              <a:t> </a:t>
            </a:r>
            <a:r>
              <a:rPr lang="en-ID" sz="1200" dirty="0" err="1"/>
              <a:t>rumah</a:t>
            </a:r>
            <a:r>
              <a:rPr lang="en-ID" sz="1200" dirty="0"/>
              <a:t> </a:t>
            </a:r>
            <a:r>
              <a:rPr lang="en-ID" sz="1200" dirty="0" err="1"/>
              <a:t>seseorang</a:t>
            </a:r>
            <a:r>
              <a:rPr lang="en-ID" sz="1200" dirty="0"/>
              <a:t>.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200" b="1" dirty="0" err="1"/>
              <a:t>Kebanggaan</a:t>
            </a:r>
            <a:r>
              <a:rPr lang="en-ID" sz="1200" b="1" dirty="0"/>
              <a:t> dan </a:t>
            </a:r>
            <a:r>
              <a:rPr lang="en-ID" sz="1200" b="1" dirty="0" err="1"/>
              <a:t>kepuasan</a:t>
            </a:r>
            <a:r>
              <a:rPr lang="en-ID" sz="1200" b="1" dirty="0"/>
              <a:t>.</a:t>
            </a:r>
            <a:r>
              <a:rPr lang="en-ID" sz="1200" dirty="0"/>
              <a:t> </a:t>
            </a:r>
            <a:r>
              <a:rPr lang="en-ID" sz="1200" dirty="0" err="1"/>
              <a:t>Kekhawatiran</a:t>
            </a:r>
            <a:r>
              <a:rPr lang="en-ID" sz="1200" dirty="0"/>
              <a:t> </a:t>
            </a:r>
            <a:r>
              <a:rPr lang="en-ID" sz="1200" dirty="0" err="1"/>
              <a:t>tentang</a:t>
            </a:r>
            <a:r>
              <a:rPr lang="en-ID" sz="1200" dirty="0"/>
              <a:t> </a:t>
            </a:r>
            <a:r>
              <a:rPr lang="en-ID" sz="1200" dirty="0" err="1"/>
              <a:t>berakhir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pekerjaan</a:t>
            </a:r>
            <a:r>
              <a:rPr lang="en-ID" sz="1200" dirty="0"/>
              <a:t> yang </a:t>
            </a:r>
            <a:r>
              <a:rPr lang="en-ID" sz="1200" dirty="0" err="1"/>
              <a:t>tidak</a:t>
            </a:r>
            <a:r>
              <a:rPr lang="en-ID" sz="1200" dirty="0"/>
              <a:t> </a:t>
            </a:r>
            <a:r>
              <a:rPr lang="en-ID" sz="1200" dirty="0" err="1"/>
              <a:t>lagi</a:t>
            </a:r>
            <a:r>
              <a:rPr lang="en-ID" sz="1200" dirty="0"/>
              <a:t> </a:t>
            </a:r>
            <a:r>
              <a:rPr lang="en-ID" sz="1200" dirty="0" err="1"/>
              <a:t>membutuhkan</a:t>
            </a:r>
            <a:r>
              <a:rPr lang="en-ID" sz="1200" dirty="0"/>
              <a:t> </a:t>
            </a:r>
            <a:r>
              <a:rPr lang="en-ID" sz="1200" dirty="0" err="1"/>
              <a:t>kemampuan</a:t>
            </a:r>
            <a:r>
              <a:rPr lang="en-ID" sz="1200" dirty="0"/>
              <a:t> dan </a:t>
            </a:r>
            <a:r>
              <a:rPr lang="en-ID" sz="1200" dirty="0" err="1"/>
              <a:t>keterampilan</a:t>
            </a:r>
            <a:r>
              <a:rPr lang="en-ID" sz="1200" dirty="0"/>
              <a:t> </a:t>
            </a:r>
            <a:r>
              <a:rPr lang="en-ID" sz="1200" dirty="0" err="1"/>
              <a:t>seseorang</a:t>
            </a:r>
            <a:r>
              <a:rPr lang="en-ID" sz="1200" dirty="0"/>
              <a:t>, </a:t>
            </a:r>
            <a:r>
              <a:rPr lang="en-ID" sz="1200" dirty="0" err="1"/>
              <a:t>contoh</a:t>
            </a:r>
            <a:r>
              <a:rPr lang="en-ID" sz="1200" dirty="0"/>
              <a:t> </a:t>
            </a:r>
            <a:r>
              <a:rPr lang="en-ID" sz="1200" dirty="0" err="1"/>
              <a:t>sederhananya</a:t>
            </a:r>
            <a:r>
              <a:rPr lang="en-ID" sz="1200" dirty="0"/>
              <a:t> </a:t>
            </a:r>
            <a:r>
              <a:rPr lang="en-ID" sz="1200" dirty="0" err="1"/>
              <a:t>ialah</a:t>
            </a:r>
            <a:r>
              <a:rPr lang="en-ID" sz="1200" dirty="0"/>
              <a:t> </a:t>
            </a:r>
            <a:r>
              <a:rPr lang="en-ID" sz="1200" dirty="0" err="1"/>
              <a:t>hilangnya</a:t>
            </a:r>
            <a:r>
              <a:rPr lang="en-ID" sz="1200" dirty="0"/>
              <a:t> </a:t>
            </a:r>
            <a:r>
              <a:rPr lang="en-ID" sz="1200" dirty="0" err="1"/>
              <a:t>pekerjaan</a:t>
            </a:r>
            <a:r>
              <a:rPr lang="en-ID" sz="1200" dirty="0"/>
              <a:t> </a:t>
            </a:r>
            <a:r>
              <a:rPr lang="en-ID" sz="1200" dirty="0" err="1"/>
              <a:t>karena</a:t>
            </a:r>
            <a:r>
              <a:rPr lang="en-ID" sz="1200" dirty="0"/>
              <a:t> </a:t>
            </a:r>
            <a:r>
              <a:rPr lang="en-ID" sz="1200" dirty="0" err="1"/>
              <a:t>alih</a:t>
            </a:r>
            <a:r>
              <a:rPr lang="en-ID" sz="1200" dirty="0"/>
              <a:t> </a:t>
            </a:r>
            <a:r>
              <a:rPr lang="en-ID" sz="1200" dirty="0" err="1"/>
              <a:t>teknologi</a:t>
            </a:r>
            <a:r>
              <a:rPr lang="en-ID" sz="1200" dirty="0"/>
              <a:t> </a:t>
            </a:r>
            <a:r>
              <a:rPr lang="en-ID" sz="1200" dirty="0" err="1"/>
              <a:t>atau</a:t>
            </a:r>
            <a:r>
              <a:rPr lang="en-ID" sz="1200" dirty="0"/>
              <a:t> </a:t>
            </a:r>
            <a:r>
              <a:rPr lang="en-ID" sz="1200" dirty="0" err="1"/>
              <a:t>robotisasi</a:t>
            </a:r>
            <a:r>
              <a:rPr lang="en-ID" sz="1200" dirty="0"/>
              <a:t>.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200" b="1" dirty="0" err="1"/>
              <a:t>Teman</a:t>
            </a:r>
            <a:r>
              <a:rPr lang="en-ID" sz="1200" b="1" dirty="0"/>
              <a:t> dan </a:t>
            </a:r>
            <a:r>
              <a:rPr lang="en-ID" sz="1200" b="1" dirty="0" err="1"/>
              <a:t>kontak</a:t>
            </a:r>
            <a:r>
              <a:rPr lang="en-ID" sz="1200" b="1" dirty="0"/>
              <a:t>. </a:t>
            </a:r>
            <a:r>
              <a:rPr lang="en-ID" sz="1200" dirty="0" err="1"/>
              <a:t>Kekhawatiran</a:t>
            </a:r>
            <a:r>
              <a:rPr lang="en-ID" sz="1200" dirty="0"/>
              <a:t> </a:t>
            </a:r>
            <a:r>
              <a:rPr lang="en-ID" sz="1200" dirty="0" err="1"/>
              <a:t>bahwa</a:t>
            </a:r>
            <a:r>
              <a:rPr lang="en-ID" sz="1200" dirty="0"/>
              <a:t> </a:t>
            </a:r>
            <a:r>
              <a:rPr lang="en-ID" sz="1200" dirty="0" err="1"/>
              <a:t>perpindahan</a:t>
            </a:r>
            <a:r>
              <a:rPr lang="en-ID" sz="1200" dirty="0"/>
              <a:t> </a:t>
            </a:r>
            <a:r>
              <a:rPr lang="en-ID" sz="1200" dirty="0" err="1"/>
              <a:t>adanya</a:t>
            </a:r>
            <a:r>
              <a:rPr lang="en-ID" sz="1200" dirty="0"/>
              <a:t> </a:t>
            </a:r>
            <a:r>
              <a:rPr lang="en-ID" sz="1200" dirty="0" err="1"/>
              <a:t>perubahan</a:t>
            </a:r>
            <a:r>
              <a:rPr lang="en-ID" sz="1200" dirty="0"/>
              <a:t> </a:t>
            </a:r>
            <a:r>
              <a:rPr lang="en-ID" sz="1200" dirty="0" err="1"/>
              <a:t>membuat</a:t>
            </a:r>
            <a:r>
              <a:rPr lang="en-ID" sz="1200" dirty="0"/>
              <a:t> </a:t>
            </a:r>
            <a:r>
              <a:rPr lang="en-ID" sz="1200" dirty="0" err="1"/>
              <a:t>tidak</a:t>
            </a:r>
            <a:r>
              <a:rPr lang="en-ID" sz="1200" dirty="0"/>
              <a:t> </a:t>
            </a:r>
            <a:r>
              <a:rPr lang="en-ID" sz="1200" dirty="0" err="1"/>
              <a:t>lagi</a:t>
            </a:r>
            <a:r>
              <a:rPr lang="en-ID" sz="1200" dirty="0"/>
              <a:t> </a:t>
            </a:r>
            <a:r>
              <a:rPr lang="en-ID" sz="1200" dirty="0" err="1"/>
              <a:t>memungkinkan</a:t>
            </a:r>
            <a:r>
              <a:rPr lang="en-ID" sz="1200" dirty="0"/>
              <a:t> </a:t>
            </a:r>
            <a:r>
              <a:rPr lang="en-ID" sz="1200" dirty="0" err="1"/>
              <a:t>kontak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teman</a:t>
            </a:r>
            <a:r>
              <a:rPr lang="en-ID" sz="1200" dirty="0"/>
              <a:t> dan orang </a:t>
            </a:r>
            <a:r>
              <a:rPr lang="en-ID" sz="1200" dirty="0" err="1"/>
              <a:t>penting</a:t>
            </a:r>
            <a:r>
              <a:rPr lang="en-ID" sz="1200" dirty="0"/>
              <a:t>.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200" b="1" dirty="0" err="1"/>
              <a:t>Kebebasan</a:t>
            </a:r>
            <a:r>
              <a:rPr lang="en-ID" sz="1200" b="1" dirty="0"/>
              <a:t>. </a:t>
            </a:r>
            <a:r>
              <a:rPr lang="en-ID" sz="1200" dirty="0" err="1"/>
              <a:t>Kekhawatiran</a:t>
            </a:r>
            <a:r>
              <a:rPr lang="en-ID" sz="1200" dirty="0"/>
              <a:t> </a:t>
            </a:r>
            <a:r>
              <a:rPr lang="en-ID" sz="1200" dirty="0" err="1"/>
              <a:t>bahwa</a:t>
            </a:r>
            <a:r>
              <a:rPr lang="en-ID" sz="1200" dirty="0"/>
              <a:t> </a:t>
            </a:r>
            <a:r>
              <a:rPr lang="en-ID" sz="1200" dirty="0" err="1"/>
              <a:t>pemimpin</a:t>
            </a:r>
            <a:r>
              <a:rPr lang="en-ID" sz="1200" dirty="0"/>
              <a:t> </a:t>
            </a:r>
            <a:r>
              <a:rPr lang="en-ID" sz="1200" dirty="0" err="1"/>
              <a:t>baru</a:t>
            </a:r>
            <a:r>
              <a:rPr lang="en-ID" sz="1200" dirty="0"/>
              <a:t> </a:t>
            </a:r>
            <a:r>
              <a:rPr lang="en-ID" sz="1200" dirty="0" err="1"/>
              <a:t>akan</a:t>
            </a:r>
            <a:r>
              <a:rPr lang="en-ID" sz="1200" dirty="0"/>
              <a:t> </a:t>
            </a:r>
            <a:r>
              <a:rPr lang="en-ID" sz="1200" dirty="0" err="1"/>
              <a:t>menggantikan</a:t>
            </a:r>
            <a:r>
              <a:rPr lang="en-ID" sz="1200" dirty="0"/>
              <a:t> </a:t>
            </a:r>
            <a:r>
              <a:rPr lang="en-ID" sz="1200" dirty="0" err="1"/>
              <a:t>kebebasan</a:t>
            </a:r>
            <a:r>
              <a:rPr lang="en-ID" sz="1200" dirty="0"/>
              <a:t> </a:t>
            </a:r>
            <a:r>
              <a:rPr lang="en-ID" sz="1200" dirty="0" err="1"/>
              <a:t>pribadi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pengawasan</a:t>
            </a:r>
            <a:r>
              <a:rPr lang="en-ID" sz="1200" dirty="0"/>
              <a:t> yang </a:t>
            </a:r>
            <a:r>
              <a:rPr lang="en-ID" sz="1200" dirty="0" err="1"/>
              <a:t>lebih</a:t>
            </a:r>
            <a:r>
              <a:rPr lang="en-ID" sz="1200" dirty="0"/>
              <a:t> </a:t>
            </a:r>
            <a:r>
              <a:rPr lang="en-ID" sz="1200" dirty="0" err="1"/>
              <a:t>ketat</a:t>
            </a:r>
            <a:r>
              <a:rPr lang="en-ID" sz="1200" dirty="0"/>
              <a:t> yang </a:t>
            </a:r>
            <a:r>
              <a:rPr lang="en-ID" sz="1200" dirty="0" err="1"/>
              <a:t>memberikan</a:t>
            </a:r>
            <a:r>
              <a:rPr lang="en-ID" sz="1200" dirty="0"/>
              <a:t> </a:t>
            </a:r>
            <a:r>
              <a:rPr lang="en-ID" sz="1200" dirty="0" err="1"/>
              <a:t>lebih</a:t>
            </a:r>
            <a:r>
              <a:rPr lang="en-ID" sz="1200" dirty="0"/>
              <a:t> </a:t>
            </a:r>
            <a:r>
              <a:rPr lang="en-ID" sz="1200" dirty="0" err="1"/>
              <a:t>sedikit</a:t>
            </a:r>
            <a:r>
              <a:rPr lang="en-ID" sz="1200" dirty="0"/>
              <a:t> </a:t>
            </a:r>
            <a:r>
              <a:rPr lang="en-ID" sz="1200" dirty="0" err="1"/>
              <a:t>kesempatan</a:t>
            </a:r>
            <a:r>
              <a:rPr lang="en-ID" sz="1200" dirty="0"/>
              <a:t>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pengambilan</a:t>
            </a:r>
            <a:r>
              <a:rPr lang="en-ID" sz="1200" dirty="0"/>
              <a:t> </a:t>
            </a:r>
            <a:r>
              <a:rPr lang="en-ID" sz="1200" dirty="0" err="1"/>
              <a:t>keputusan</a:t>
            </a:r>
            <a:r>
              <a:rPr lang="en-ID" sz="1200" dirty="0"/>
              <a:t>.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200" b="1" dirty="0" err="1"/>
              <a:t>Tanggung</a:t>
            </a:r>
            <a:r>
              <a:rPr lang="en-ID" sz="1200" b="1" dirty="0"/>
              <a:t> </a:t>
            </a:r>
            <a:r>
              <a:rPr lang="en-ID" sz="1200" b="1" dirty="0" err="1"/>
              <a:t>jawab</a:t>
            </a:r>
            <a:r>
              <a:rPr lang="en-ID" sz="1200" b="1" dirty="0"/>
              <a:t>.</a:t>
            </a:r>
            <a:r>
              <a:rPr lang="en-ID" sz="1200" dirty="0"/>
              <a:t> </a:t>
            </a:r>
            <a:r>
              <a:rPr lang="en-ID" sz="1200" dirty="0" err="1"/>
              <a:t>Kekhawatiran</a:t>
            </a:r>
            <a:r>
              <a:rPr lang="en-ID" sz="1200" dirty="0"/>
              <a:t> </a:t>
            </a:r>
            <a:r>
              <a:rPr lang="en-ID" sz="1200" dirty="0" err="1"/>
              <a:t>bahwa</a:t>
            </a:r>
            <a:r>
              <a:rPr lang="en-ID" sz="1200" dirty="0"/>
              <a:t> </a:t>
            </a:r>
            <a:r>
              <a:rPr lang="en-ID" sz="1200" dirty="0" err="1"/>
              <a:t>pekerjaan</a:t>
            </a:r>
            <a:r>
              <a:rPr lang="en-ID" sz="1200" dirty="0"/>
              <a:t> </a:t>
            </a:r>
            <a:r>
              <a:rPr lang="en-ID" sz="1200" dirty="0" err="1"/>
              <a:t>akan</a:t>
            </a:r>
            <a:r>
              <a:rPr lang="en-ID" sz="1200" dirty="0"/>
              <a:t> </a:t>
            </a:r>
            <a:r>
              <a:rPr lang="en-ID" sz="1200" dirty="0" err="1"/>
              <a:t>dikurangi</a:t>
            </a:r>
            <a:r>
              <a:rPr lang="en-ID" sz="1200" dirty="0"/>
              <a:t> </a:t>
            </a:r>
            <a:r>
              <a:rPr lang="en-ID" sz="1200" dirty="0" err="1"/>
              <a:t>menjadi</a:t>
            </a:r>
            <a:r>
              <a:rPr lang="en-ID" sz="1200" dirty="0"/>
              <a:t> </a:t>
            </a:r>
            <a:r>
              <a:rPr lang="en-ID" sz="1200" dirty="0" err="1"/>
              <a:t>pekerjaan</a:t>
            </a:r>
            <a:r>
              <a:rPr lang="en-ID" sz="1200" dirty="0"/>
              <a:t> yang </a:t>
            </a:r>
            <a:r>
              <a:rPr lang="en-ID" sz="1200" dirty="0" err="1"/>
              <a:t>memiliki</a:t>
            </a:r>
            <a:r>
              <a:rPr lang="en-ID" sz="1200" dirty="0"/>
              <a:t> </a:t>
            </a:r>
            <a:r>
              <a:rPr lang="en-ID" sz="1200" dirty="0" err="1"/>
              <a:t>nilai</a:t>
            </a:r>
            <a:r>
              <a:rPr lang="en-ID" sz="1200" dirty="0"/>
              <a:t> </a:t>
            </a:r>
            <a:r>
              <a:rPr lang="en-ID" sz="1200" dirty="0" err="1"/>
              <a:t>tanggung</a:t>
            </a:r>
            <a:r>
              <a:rPr lang="en-ID" sz="1200" dirty="0"/>
              <a:t> </a:t>
            </a:r>
            <a:r>
              <a:rPr lang="en-ID" sz="1200" dirty="0" err="1"/>
              <a:t>jawab</a:t>
            </a:r>
            <a:r>
              <a:rPr lang="en-ID" sz="1200" dirty="0"/>
              <a:t> </a:t>
            </a:r>
            <a:r>
              <a:rPr lang="en-ID" sz="1200" dirty="0" err="1"/>
              <a:t>lebih</a:t>
            </a:r>
            <a:r>
              <a:rPr lang="en-ID" sz="1200" dirty="0"/>
              <a:t> </a:t>
            </a:r>
            <a:r>
              <a:rPr lang="en-ID" sz="1200" dirty="0" err="1"/>
              <a:t>rendah</a:t>
            </a:r>
            <a:r>
              <a:rPr lang="en-ID" sz="1200" dirty="0"/>
              <a:t>.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200" b="1" dirty="0" err="1"/>
              <a:t>Otoritas</a:t>
            </a:r>
            <a:r>
              <a:rPr lang="en-ID" sz="1200" b="1" dirty="0"/>
              <a:t>. </a:t>
            </a:r>
            <a:r>
              <a:rPr lang="en-ID" sz="1200" dirty="0" err="1"/>
              <a:t>Kekhawatiran</a:t>
            </a:r>
            <a:r>
              <a:rPr lang="en-ID" sz="1200" dirty="0"/>
              <a:t> </a:t>
            </a:r>
            <a:r>
              <a:rPr lang="en-ID" sz="1200" dirty="0" err="1"/>
              <a:t>tentang</a:t>
            </a:r>
            <a:r>
              <a:rPr lang="en-ID" sz="1200" dirty="0"/>
              <a:t> </a:t>
            </a:r>
            <a:r>
              <a:rPr lang="en-ID" sz="1200" dirty="0" err="1"/>
              <a:t>hilangnya</a:t>
            </a:r>
            <a:r>
              <a:rPr lang="en-ID" sz="1200" dirty="0"/>
              <a:t> </a:t>
            </a:r>
            <a:r>
              <a:rPr lang="en-ID" sz="1200" dirty="0" err="1"/>
              <a:t>kekuasaan</a:t>
            </a:r>
            <a:r>
              <a:rPr lang="en-ID" sz="1200" dirty="0"/>
              <a:t> dan </a:t>
            </a:r>
            <a:r>
              <a:rPr lang="en-ID" sz="1200" dirty="0" err="1"/>
              <a:t>otoritas</a:t>
            </a:r>
            <a:r>
              <a:rPr lang="en-ID" sz="1200" dirty="0"/>
              <a:t> </a:t>
            </a:r>
            <a:r>
              <a:rPr lang="en-ID" sz="1200" dirty="0" err="1"/>
              <a:t>atas</a:t>
            </a:r>
            <a:r>
              <a:rPr lang="en-ID" sz="1200" dirty="0"/>
              <a:t> orang lain </a:t>
            </a:r>
            <a:r>
              <a:rPr lang="en-ID" sz="1200" dirty="0" err="1"/>
              <a:t>karena</a:t>
            </a:r>
            <a:r>
              <a:rPr lang="en-ID" sz="1200" dirty="0"/>
              <a:t> </a:t>
            </a:r>
            <a:r>
              <a:rPr lang="en-ID" sz="1200" dirty="0" err="1"/>
              <a:t>reorganisasi</a:t>
            </a:r>
            <a:r>
              <a:rPr lang="en-ID" sz="1200" dirty="0"/>
              <a:t>, </a:t>
            </a:r>
            <a:r>
              <a:rPr lang="en-ID" sz="1200" dirty="0" err="1"/>
              <a:t>atau</a:t>
            </a:r>
            <a:r>
              <a:rPr lang="en-ID" sz="1200" dirty="0"/>
              <a:t> </a:t>
            </a:r>
            <a:r>
              <a:rPr lang="en-ID" sz="1200" dirty="0" err="1"/>
              <a:t>pemimpin</a:t>
            </a:r>
            <a:r>
              <a:rPr lang="en-ID" sz="1200" dirty="0"/>
              <a:t> </a:t>
            </a:r>
            <a:r>
              <a:rPr lang="en-ID" sz="1200" dirty="0" err="1"/>
              <a:t>baru</a:t>
            </a:r>
            <a:r>
              <a:rPr lang="en-ID" sz="1200" dirty="0"/>
              <a:t> yang </a:t>
            </a:r>
            <a:r>
              <a:rPr lang="en-ID" sz="1200" dirty="0" err="1"/>
              <a:t>memutuskan</a:t>
            </a:r>
            <a:r>
              <a:rPr lang="en-ID" sz="1200" dirty="0"/>
              <a:t>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menarik</a:t>
            </a:r>
            <a:r>
              <a:rPr lang="en-ID" sz="1200" dirty="0"/>
              <a:t> </a:t>
            </a:r>
            <a:r>
              <a:rPr lang="en-ID" sz="1200" dirty="0" err="1"/>
              <a:t>otoritas</a:t>
            </a:r>
            <a:r>
              <a:rPr lang="en-ID" sz="1200" dirty="0"/>
              <a:t>.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200" b="1" dirty="0" err="1"/>
              <a:t>Kondisi</a:t>
            </a:r>
            <a:r>
              <a:rPr lang="en-ID" sz="1200" b="1" dirty="0"/>
              <a:t> </a:t>
            </a:r>
            <a:r>
              <a:rPr lang="en-ID" sz="1200" b="1" dirty="0" err="1"/>
              <a:t>kerja</a:t>
            </a:r>
            <a:r>
              <a:rPr lang="en-ID" sz="1200" b="1" dirty="0"/>
              <a:t> yang </a:t>
            </a:r>
            <a:r>
              <a:rPr lang="en-ID" sz="1200" b="1" dirty="0" err="1"/>
              <a:t>baik</a:t>
            </a:r>
            <a:r>
              <a:rPr lang="en-ID" sz="1200" b="1" dirty="0"/>
              <a:t>. </a:t>
            </a:r>
            <a:r>
              <a:rPr lang="en-ID" sz="1200" dirty="0" err="1"/>
              <a:t>Kekhawatiran</a:t>
            </a:r>
            <a:r>
              <a:rPr lang="en-ID" sz="1200" dirty="0"/>
              <a:t> </a:t>
            </a:r>
            <a:r>
              <a:rPr lang="en-ID" sz="1200" dirty="0" err="1"/>
              <a:t>tentang</a:t>
            </a:r>
            <a:r>
              <a:rPr lang="en-ID" sz="1200" dirty="0"/>
              <a:t> </a:t>
            </a:r>
            <a:r>
              <a:rPr lang="en-ID" sz="1200" dirty="0" err="1"/>
              <a:t>adanya</a:t>
            </a:r>
            <a:r>
              <a:rPr lang="en-ID" sz="1200" dirty="0"/>
              <a:t> </a:t>
            </a:r>
            <a:r>
              <a:rPr lang="en-ID" sz="1200" dirty="0" err="1"/>
              <a:t>pemindahan</a:t>
            </a:r>
            <a:r>
              <a:rPr lang="en-ID" sz="1200" dirty="0"/>
              <a:t> </a:t>
            </a:r>
            <a:r>
              <a:rPr lang="en-ID" sz="1200" dirty="0" err="1"/>
              <a:t>ke</a:t>
            </a:r>
            <a:r>
              <a:rPr lang="en-ID" sz="1200" dirty="0"/>
              <a:t> </a:t>
            </a:r>
            <a:r>
              <a:rPr lang="en-ID" sz="1200" dirty="0" err="1"/>
              <a:t>lokasi</a:t>
            </a:r>
            <a:r>
              <a:rPr lang="en-ID" sz="1200" dirty="0"/>
              <a:t> </a:t>
            </a:r>
            <a:r>
              <a:rPr lang="en-ID" sz="1200" dirty="0" err="1"/>
              <a:t>kerja</a:t>
            </a:r>
            <a:r>
              <a:rPr lang="en-ID" sz="1200" dirty="0"/>
              <a:t> yang </a:t>
            </a:r>
            <a:r>
              <a:rPr lang="en-ID" sz="1200" dirty="0" err="1"/>
              <a:t>kurang</a:t>
            </a:r>
            <a:r>
              <a:rPr lang="en-ID" sz="1200" dirty="0"/>
              <a:t> </a:t>
            </a:r>
            <a:r>
              <a:rPr lang="en-ID" sz="1200" dirty="0" err="1"/>
              <a:t>diinginkan</a:t>
            </a:r>
            <a:r>
              <a:rPr lang="en-ID" sz="1200" dirty="0"/>
              <a:t>, </a:t>
            </a:r>
            <a:r>
              <a:rPr lang="en-ID" sz="1200" dirty="0" err="1"/>
              <a:t>misalnya</a:t>
            </a:r>
            <a:r>
              <a:rPr lang="en-ID" sz="1200" dirty="0"/>
              <a:t> </a:t>
            </a:r>
            <a:r>
              <a:rPr lang="en-ID" sz="1200" dirty="0" err="1"/>
              <a:t>dari</a:t>
            </a:r>
            <a:r>
              <a:rPr lang="en-ID" sz="1200" dirty="0"/>
              <a:t> </a:t>
            </a:r>
            <a:r>
              <a:rPr lang="en-ID" sz="1200" dirty="0" err="1"/>
              <a:t>tempat</a:t>
            </a:r>
            <a:r>
              <a:rPr lang="en-ID" sz="1200" dirty="0"/>
              <a:t> </a:t>
            </a:r>
            <a:r>
              <a:rPr lang="en-ID" sz="1200" dirty="0" err="1"/>
              <a:t>kerja</a:t>
            </a:r>
            <a:r>
              <a:rPr lang="en-ID" sz="1200" dirty="0"/>
              <a:t> yang </a:t>
            </a:r>
            <a:r>
              <a:rPr lang="en-ID" sz="1200" dirty="0" err="1"/>
              <a:t>besar</a:t>
            </a:r>
            <a:r>
              <a:rPr lang="en-ID" sz="1200" dirty="0"/>
              <a:t> </a:t>
            </a:r>
            <a:r>
              <a:rPr lang="en-ID" sz="1200" dirty="0" err="1"/>
              <a:t>kantor</a:t>
            </a:r>
            <a:r>
              <a:rPr lang="en-ID" sz="1200" dirty="0"/>
              <a:t> </a:t>
            </a:r>
            <a:r>
              <a:rPr lang="en-ID" sz="1200" dirty="0" err="1"/>
              <a:t>pribadi</a:t>
            </a:r>
            <a:r>
              <a:rPr lang="en-ID" sz="1200" dirty="0"/>
              <a:t> </a:t>
            </a:r>
            <a:r>
              <a:rPr lang="en-ID" sz="1200" dirty="0" err="1"/>
              <a:t>ke</a:t>
            </a:r>
            <a:r>
              <a:rPr lang="en-ID" sz="1200" dirty="0"/>
              <a:t> yang </a:t>
            </a:r>
            <a:r>
              <a:rPr lang="en-ID" sz="1200" dirty="0" err="1"/>
              <a:t>kecil</a:t>
            </a:r>
            <a:r>
              <a:rPr lang="en-ID" sz="1200" dirty="0"/>
              <a:t> </a:t>
            </a:r>
            <a:r>
              <a:rPr lang="en-ID" sz="1200" dirty="0" err="1"/>
              <a:t>atau</a:t>
            </a:r>
            <a:r>
              <a:rPr lang="en-ID" sz="1200" dirty="0"/>
              <a:t> </a:t>
            </a:r>
            <a:r>
              <a:rPr lang="en-ID" sz="1200" dirty="0" err="1"/>
              <a:t>dari</a:t>
            </a:r>
            <a:r>
              <a:rPr lang="en-ID" sz="1200" dirty="0"/>
              <a:t> </a:t>
            </a:r>
            <a:r>
              <a:rPr lang="en-ID" sz="1200" dirty="0" err="1"/>
              <a:t>kantor</a:t>
            </a:r>
            <a:r>
              <a:rPr lang="en-ID" sz="1200" dirty="0"/>
              <a:t> </a:t>
            </a:r>
            <a:r>
              <a:rPr lang="en-ID" sz="1200" dirty="0" err="1"/>
              <a:t>ke</a:t>
            </a:r>
            <a:r>
              <a:rPr lang="en-ID" sz="1200" dirty="0"/>
              <a:t> </a:t>
            </a:r>
            <a:r>
              <a:rPr lang="en-ID" sz="1200" dirty="0" err="1"/>
              <a:t>meja</a:t>
            </a:r>
            <a:r>
              <a:rPr lang="en-ID" sz="1200" dirty="0"/>
              <a:t> di area </a:t>
            </a:r>
            <a:r>
              <a:rPr lang="en-ID" sz="1200" dirty="0" err="1"/>
              <a:t>kerja</a:t>
            </a:r>
            <a:r>
              <a:rPr lang="en-ID" sz="1200" dirty="0"/>
              <a:t> yang </a:t>
            </a:r>
            <a:r>
              <a:rPr lang="en-ID" sz="1200" dirty="0" err="1"/>
              <a:t>dibatasi</a:t>
            </a:r>
            <a:r>
              <a:rPr lang="en-ID" sz="1200" dirty="0"/>
              <a:t>.</a:t>
            </a:r>
          </a:p>
          <a:p>
            <a:pPr marL="3429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200" b="1" dirty="0"/>
              <a:t>Status.</a:t>
            </a:r>
            <a:r>
              <a:rPr lang="en-ID" sz="1200" dirty="0"/>
              <a:t> </a:t>
            </a:r>
            <a:r>
              <a:rPr lang="en-ID" sz="1200" dirty="0" err="1"/>
              <a:t>Kekhawatiran</a:t>
            </a:r>
            <a:r>
              <a:rPr lang="en-ID" sz="1200" dirty="0"/>
              <a:t> </a:t>
            </a:r>
            <a:r>
              <a:rPr lang="en-ID" sz="1200" dirty="0" err="1"/>
              <a:t>tentang</a:t>
            </a:r>
            <a:r>
              <a:rPr lang="en-ID" sz="1200" dirty="0"/>
              <a:t> </a:t>
            </a:r>
            <a:r>
              <a:rPr lang="en-ID" sz="1200" dirty="0" err="1"/>
              <a:t>hilangnya</a:t>
            </a:r>
            <a:r>
              <a:rPr lang="en-ID" sz="1200" dirty="0"/>
              <a:t> </a:t>
            </a:r>
            <a:r>
              <a:rPr lang="en-ID" sz="1200" dirty="0" err="1"/>
              <a:t>jabatan</a:t>
            </a:r>
            <a:r>
              <a:rPr lang="en-ID" sz="1200" dirty="0"/>
              <a:t>, </a:t>
            </a:r>
            <a:r>
              <a:rPr lang="en-ID" sz="1200" dirty="0" err="1"/>
              <a:t>tanggung</a:t>
            </a:r>
            <a:r>
              <a:rPr lang="en-ID" sz="1200" dirty="0"/>
              <a:t> </a:t>
            </a:r>
            <a:r>
              <a:rPr lang="en-ID" sz="1200" dirty="0" err="1"/>
              <a:t>jawab</a:t>
            </a:r>
            <a:r>
              <a:rPr lang="en-ID" sz="1200" dirty="0"/>
              <a:t>, </a:t>
            </a:r>
            <a:r>
              <a:rPr lang="en-ID" sz="1200" dirty="0" err="1"/>
              <a:t>atau</a:t>
            </a:r>
            <a:r>
              <a:rPr lang="en-ID" sz="1200" dirty="0"/>
              <a:t> </a:t>
            </a:r>
            <a:r>
              <a:rPr lang="en-ID" sz="1200" dirty="0" err="1"/>
              <a:t>wewenang</a:t>
            </a:r>
            <a:r>
              <a:rPr lang="en-ID" sz="1200" dirty="0"/>
              <a:t> yang </a:t>
            </a:r>
            <a:r>
              <a:rPr lang="en-ID" sz="1200" dirty="0" err="1"/>
              <a:t>akan</a:t>
            </a:r>
            <a:r>
              <a:rPr lang="en-ID" sz="1200" dirty="0"/>
              <a:t> </a:t>
            </a:r>
            <a:r>
              <a:rPr lang="en-ID" sz="1200" dirty="0" err="1"/>
              <a:t>mengakibatkan</a:t>
            </a:r>
            <a:r>
              <a:rPr lang="en-ID" sz="1200" dirty="0"/>
              <a:t> </a:t>
            </a:r>
            <a:r>
              <a:rPr lang="en-ID" sz="1200" dirty="0" err="1"/>
              <a:t>hilangnya</a:t>
            </a:r>
            <a:r>
              <a:rPr lang="en-ID" sz="1200" dirty="0"/>
              <a:t> status dan </a:t>
            </a:r>
            <a:r>
              <a:rPr lang="en-ID" sz="1200" dirty="0" err="1"/>
              <a:t>pengakuan</a:t>
            </a:r>
            <a:r>
              <a:rPr lang="en-ID" sz="1200" dirty="0"/>
              <a:t> </a:t>
            </a:r>
            <a:r>
              <a:rPr lang="en-ID" sz="1200" dirty="0" err="1"/>
              <a:t>dari</a:t>
            </a:r>
            <a:r>
              <a:rPr lang="en-ID" sz="1200" dirty="0"/>
              <a:t> orang lain.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61"/>
          <p:cNvSpPr txBox="1">
            <a:spLocks noGrp="1"/>
          </p:cNvSpPr>
          <p:nvPr>
            <p:ph type="subTitle" idx="1"/>
          </p:nvPr>
        </p:nvSpPr>
        <p:spPr>
          <a:xfrm>
            <a:off x="712600" y="1325880"/>
            <a:ext cx="6998840" cy="2907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400" b="1" dirty="0" err="1"/>
              <a:t>Melibatkan</a:t>
            </a:r>
            <a:r>
              <a:rPr lang="en-ID" sz="1400" b="1" dirty="0"/>
              <a:t> </a:t>
            </a:r>
            <a:r>
              <a:rPr lang="en-ID" sz="1400" b="1" dirty="0" err="1"/>
              <a:t>Partisipan</a:t>
            </a:r>
            <a:r>
              <a:rPr lang="en-ID" sz="1400" b="1" dirty="0"/>
              <a:t> </a:t>
            </a:r>
            <a:r>
              <a:rPr lang="en-ID" sz="1400" b="1" dirty="0" err="1"/>
              <a:t>Perubahan</a:t>
            </a:r>
            <a:r>
              <a:rPr lang="en-ID" sz="1400" b="1" dirty="0"/>
              <a:t>. </a:t>
            </a:r>
            <a:r>
              <a:rPr lang="en-ID" sz="1400" dirty="0" err="1"/>
              <a:t>Melibatkan</a:t>
            </a:r>
            <a:r>
              <a:rPr lang="en-ID" sz="1400" dirty="0"/>
              <a:t> orang-orang </a:t>
            </a:r>
            <a:r>
              <a:rPr lang="en-ID" sz="1400" dirty="0" err="1"/>
              <a:t>untuk</a:t>
            </a:r>
            <a:r>
              <a:rPr lang="en-ID" sz="1400" dirty="0"/>
              <a:t> “</a:t>
            </a:r>
            <a:r>
              <a:rPr lang="en-ID" sz="1400" dirty="0" err="1"/>
              <a:t>berpartisipasi</a:t>
            </a:r>
            <a:r>
              <a:rPr lang="en-ID" sz="1400" dirty="0"/>
              <a:t>”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melakukan</a:t>
            </a:r>
            <a:r>
              <a:rPr lang="en-ID" sz="1400" dirty="0"/>
              <a:t> </a:t>
            </a:r>
            <a:r>
              <a:rPr lang="en-ID" sz="1400" dirty="0" err="1"/>
              <a:t>perubahan</a:t>
            </a:r>
            <a:endParaRPr lang="en-ID" sz="1400" dirty="0"/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400" b="1" dirty="0" err="1"/>
              <a:t>Memahami</a:t>
            </a:r>
            <a:r>
              <a:rPr lang="en-ID" sz="1400" b="1" dirty="0"/>
              <a:t> Sifat </a:t>
            </a:r>
            <a:r>
              <a:rPr lang="en-ID" sz="1400" b="1" dirty="0" err="1"/>
              <a:t>Resistensi</a:t>
            </a:r>
            <a:r>
              <a:rPr lang="en-ID" sz="1400" b="1" dirty="0"/>
              <a:t>. </a:t>
            </a:r>
            <a:r>
              <a:rPr lang="en-ID" sz="1400" dirty="0"/>
              <a:t>Yang </a:t>
            </a:r>
            <a:r>
              <a:rPr lang="en-ID" sz="1400" dirty="0" err="1"/>
              <a:t>ditentang</a:t>
            </a:r>
            <a:r>
              <a:rPr lang="en-ID" sz="1400" dirty="0"/>
              <a:t> oleh </a:t>
            </a:r>
            <a:r>
              <a:rPr lang="en-ID" sz="1400" dirty="0" err="1"/>
              <a:t>karyawan</a:t>
            </a:r>
            <a:r>
              <a:rPr lang="en-ID" sz="1400" dirty="0"/>
              <a:t> </a:t>
            </a:r>
            <a:r>
              <a:rPr lang="en-ID" sz="1400" dirty="0" err="1"/>
              <a:t>biasanya</a:t>
            </a:r>
            <a:r>
              <a:rPr lang="en-ID" sz="1400" dirty="0"/>
              <a:t> </a:t>
            </a:r>
            <a:r>
              <a:rPr lang="en-ID" sz="1400" dirty="0" err="1"/>
              <a:t>bukanlah</a:t>
            </a:r>
            <a:r>
              <a:rPr lang="en-ID" sz="1400" dirty="0"/>
              <a:t> </a:t>
            </a:r>
            <a:r>
              <a:rPr lang="en-ID" sz="1400" dirty="0" err="1"/>
              <a:t>perubahan</a:t>
            </a:r>
            <a:r>
              <a:rPr lang="en-ID" sz="1400" dirty="0"/>
              <a:t> </a:t>
            </a:r>
            <a:r>
              <a:rPr lang="en-ID" sz="1400" dirty="0" err="1"/>
              <a:t>teknis</a:t>
            </a:r>
            <a:r>
              <a:rPr lang="en-ID" sz="1400" dirty="0"/>
              <a:t>, </a:t>
            </a:r>
            <a:r>
              <a:rPr lang="en-ID" sz="1400" dirty="0" err="1"/>
              <a:t>melainkan</a:t>
            </a:r>
            <a:r>
              <a:rPr lang="en-ID" sz="1400" dirty="0"/>
              <a:t> </a:t>
            </a:r>
            <a:r>
              <a:rPr lang="en-ID" sz="1400" dirty="0" err="1"/>
              <a:t>perubahan</a:t>
            </a:r>
            <a:r>
              <a:rPr lang="en-ID" sz="1400" dirty="0"/>
              <a:t> </a:t>
            </a:r>
            <a:r>
              <a:rPr lang="en-ID" sz="1400" dirty="0" err="1"/>
              <a:t>sosial</a:t>
            </a:r>
            <a:r>
              <a:rPr lang="en-ID" sz="1400" dirty="0"/>
              <a:t> </a:t>
            </a:r>
            <a:r>
              <a:rPr lang="en-ID" sz="1400" dirty="0" err="1"/>
              <a:t>yakni</a:t>
            </a:r>
            <a:r>
              <a:rPr lang="en-ID" sz="1400" dirty="0"/>
              <a:t> </a:t>
            </a:r>
            <a:r>
              <a:rPr lang="en-ID" sz="1400" dirty="0" err="1"/>
              <a:t>perubahan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hubungan</a:t>
            </a:r>
            <a:r>
              <a:rPr lang="en-ID" sz="1400" dirty="0"/>
              <a:t> </a:t>
            </a:r>
            <a:r>
              <a:rPr lang="en-ID" sz="1400" dirty="0" err="1"/>
              <a:t>antarmanusia</a:t>
            </a:r>
            <a:r>
              <a:rPr lang="en-ID" sz="1400" dirty="0"/>
              <a:t> yang </a:t>
            </a:r>
            <a:r>
              <a:rPr lang="en-ID" sz="1400" dirty="0" err="1"/>
              <a:t>umumnya</a:t>
            </a:r>
            <a:r>
              <a:rPr lang="en-ID" sz="1400" dirty="0"/>
              <a:t> </a:t>
            </a:r>
            <a:r>
              <a:rPr lang="en-ID" sz="1400" dirty="0" err="1"/>
              <a:t>menyertai</a:t>
            </a:r>
            <a:r>
              <a:rPr lang="en-ID" sz="1400" dirty="0"/>
              <a:t> </a:t>
            </a:r>
            <a:r>
              <a:rPr lang="en-ID" sz="1400" dirty="0" err="1"/>
              <a:t>perubahan</a:t>
            </a:r>
            <a:r>
              <a:rPr lang="en-ID" sz="1400" dirty="0"/>
              <a:t> </a:t>
            </a:r>
            <a:r>
              <a:rPr lang="en-ID" sz="1400" dirty="0" err="1"/>
              <a:t>teknis</a:t>
            </a:r>
            <a:r>
              <a:rPr lang="en-ID" sz="1400" dirty="0"/>
              <a:t>.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400" b="1" dirty="0" err="1"/>
              <a:t>Tidak</a:t>
            </a:r>
            <a:r>
              <a:rPr lang="en-ID" sz="1400" b="1" dirty="0"/>
              <a:t> </a:t>
            </a:r>
            <a:r>
              <a:rPr lang="en-ID" sz="1400" b="1" dirty="0" err="1"/>
              <a:t>Terlalu</a:t>
            </a:r>
            <a:r>
              <a:rPr lang="en-ID" sz="1400" b="1" dirty="0"/>
              <a:t> </a:t>
            </a:r>
            <a:r>
              <a:rPr lang="en-ID" sz="1400" b="1" dirty="0" err="1"/>
              <a:t>Fokus</a:t>
            </a:r>
            <a:r>
              <a:rPr lang="en-ID" sz="1400" b="1" dirty="0"/>
              <a:t> </a:t>
            </a:r>
            <a:r>
              <a:rPr lang="en-ID" sz="1400" b="1" dirty="0" err="1"/>
              <a:t>Terhadap</a:t>
            </a:r>
            <a:r>
              <a:rPr lang="en-ID" sz="1400" b="1" dirty="0"/>
              <a:t> Ide </a:t>
            </a:r>
            <a:r>
              <a:rPr lang="en-ID" sz="1400" b="1" dirty="0" err="1"/>
              <a:t>Baru</a:t>
            </a:r>
            <a:r>
              <a:rPr lang="en-ID" sz="1400" b="1" dirty="0"/>
              <a:t>. </a:t>
            </a:r>
            <a:r>
              <a:rPr lang="en-ID" sz="1400" dirty="0" err="1"/>
              <a:t>Resistensi</a:t>
            </a:r>
            <a:r>
              <a:rPr lang="en-ID" sz="1400" dirty="0"/>
              <a:t> </a:t>
            </a:r>
            <a:r>
              <a:rPr lang="en-ID" sz="1400" dirty="0" err="1"/>
              <a:t>biasanya</a:t>
            </a:r>
            <a:r>
              <a:rPr lang="en-ID" sz="1400" dirty="0"/>
              <a:t> </a:t>
            </a:r>
            <a:r>
              <a:rPr lang="en-ID" sz="1400" dirty="0" err="1"/>
              <a:t>tercipta</a:t>
            </a:r>
            <a:r>
              <a:rPr lang="en-ID" sz="1400" dirty="0"/>
              <a:t> </a:t>
            </a:r>
            <a:r>
              <a:rPr lang="en-ID" sz="1400" dirty="0" err="1"/>
              <a:t>karena</a:t>
            </a:r>
            <a:r>
              <a:rPr lang="en-ID" sz="1400" dirty="0"/>
              <a:t> </a:t>
            </a:r>
            <a:r>
              <a:rPr lang="en-ID" sz="1400" dirty="0" err="1"/>
              <a:t>titik</a:t>
            </a:r>
            <a:r>
              <a:rPr lang="en-ID" sz="1400" dirty="0"/>
              <a:t> </a:t>
            </a:r>
            <a:r>
              <a:rPr lang="en-ID" sz="1400" dirty="0" err="1"/>
              <a:t>buta</a:t>
            </a:r>
            <a:r>
              <a:rPr lang="en-ID" sz="1400" dirty="0"/>
              <a:t> dan </a:t>
            </a:r>
            <a:r>
              <a:rPr lang="en-ID" sz="1400" dirty="0" err="1"/>
              <a:t>sikap</a:t>
            </a:r>
            <a:r>
              <a:rPr lang="en-ID" sz="1400" dirty="0"/>
              <a:t> </a:t>
            </a:r>
            <a:r>
              <a:rPr lang="en-ID" sz="1400" dirty="0" err="1"/>
              <a:t>tertentu</a:t>
            </a:r>
            <a:r>
              <a:rPr lang="en-ID" sz="1400" dirty="0"/>
              <a:t> yang </a:t>
            </a:r>
            <a:r>
              <a:rPr lang="en-ID" sz="1400" dirty="0" err="1"/>
              <a:t>dimiliki</a:t>
            </a:r>
            <a:r>
              <a:rPr lang="en-ID" sz="1400" dirty="0"/>
              <a:t> oleh </a:t>
            </a:r>
            <a:r>
              <a:rPr lang="en-ID" sz="1400" dirty="0" err="1"/>
              <a:t>staf</a:t>
            </a:r>
            <a:r>
              <a:rPr lang="en-ID" sz="1400" dirty="0"/>
              <a:t> </a:t>
            </a:r>
            <a:r>
              <a:rPr lang="en-ID" sz="1400" dirty="0" err="1"/>
              <a:t>spesialis</a:t>
            </a:r>
            <a:r>
              <a:rPr lang="en-ID" sz="1400" dirty="0"/>
              <a:t> </a:t>
            </a:r>
            <a:r>
              <a:rPr lang="en-ID" sz="1400" dirty="0" err="1"/>
              <a:t>sebagai</a:t>
            </a:r>
            <a:r>
              <a:rPr lang="en-ID" sz="1400" dirty="0"/>
              <a:t> </a:t>
            </a:r>
            <a:r>
              <a:rPr lang="en-ID" sz="1400" dirty="0" err="1"/>
              <a:t>akibat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</a:t>
            </a:r>
            <a:r>
              <a:rPr lang="en-ID" sz="1400" dirty="0" err="1"/>
              <a:t>keasyikan</a:t>
            </a:r>
            <a:r>
              <a:rPr lang="en-ID" sz="1400" dirty="0"/>
              <a:t> </a:t>
            </a:r>
            <a:r>
              <a:rPr lang="en-ID" sz="1400" dirty="0" err="1"/>
              <a:t>mereka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aspek</a:t>
            </a:r>
            <a:r>
              <a:rPr lang="en-ID" sz="1400" dirty="0"/>
              <a:t> </a:t>
            </a:r>
            <a:r>
              <a:rPr lang="en-ID" sz="1400" dirty="0" err="1"/>
              <a:t>teknis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ide-ide </a:t>
            </a:r>
            <a:r>
              <a:rPr lang="en-ID" sz="1400" dirty="0" err="1"/>
              <a:t>baru</a:t>
            </a:r>
            <a:r>
              <a:rPr lang="en-ID" sz="1400" dirty="0"/>
              <a:t>.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400" b="1" dirty="0" err="1"/>
              <a:t>Menerapkan</a:t>
            </a:r>
            <a:r>
              <a:rPr lang="en-ID" sz="1400" b="1" dirty="0"/>
              <a:t> </a:t>
            </a:r>
            <a:r>
              <a:rPr lang="en-ID" sz="1400" b="1" dirty="0" err="1"/>
              <a:t>Standar</a:t>
            </a:r>
            <a:r>
              <a:rPr lang="en-ID" sz="1400" b="1" dirty="0"/>
              <a:t> Kinerja </a:t>
            </a:r>
            <a:r>
              <a:rPr lang="en-ID" sz="1400" b="1" dirty="0" err="1"/>
              <a:t>Baru</a:t>
            </a:r>
            <a:r>
              <a:rPr lang="en-ID" sz="1400" b="1" dirty="0"/>
              <a:t>. </a:t>
            </a:r>
            <a:r>
              <a:rPr lang="en-ID" sz="1400" dirty="0"/>
              <a:t>Salah </a:t>
            </a:r>
            <a:r>
              <a:rPr lang="en-ID" sz="1400" dirty="0" err="1"/>
              <a:t>satu</a:t>
            </a:r>
            <a:r>
              <a:rPr lang="en-ID" sz="1400" dirty="0"/>
              <a:t> </a:t>
            </a:r>
            <a:r>
              <a:rPr lang="en-ID" sz="1400" dirty="0" err="1"/>
              <a:t>contoh</a:t>
            </a:r>
            <a:r>
              <a:rPr lang="en-ID" sz="1400" dirty="0"/>
              <a:t> </a:t>
            </a:r>
            <a:r>
              <a:rPr lang="en-ID" sz="1400" dirty="0" err="1"/>
              <a:t>langkah-langkahnya</a:t>
            </a:r>
            <a:r>
              <a:rPr lang="en-ID" sz="1400" dirty="0"/>
              <a:t> </a:t>
            </a:r>
            <a:r>
              <a:rPr lang="en-ID" sz="1400" dirty="0" err="1"/>
              <a:t>ialah</a:t>
            </a:r>
            <a:r>
              <a:rPr lang="en-ID" sz="1400" dirty="0"/>
              <a:t> </a:t>
            </a:r>
            <a:r>
              <a:rPr lang="en-ID" sz="1400" dirty="0" err="1"/>
              <a:t>menekankan</a:t>
            </a:r>
            <a:r>
              <a:rPr lang="en-ID" sz="1400" dirty="0"/>
              <a:t> </a:t>
            </a:r>
            <a:r>
              <a:rPr lang="en-ID" sz="1400" dirty="0" err="1"/>
              <a:t>standar</a:t>
            </a:r>
            <a:r>
              <a:rPr lang="en-ID" sz="1400" dirty="0"/>
              <a:t> </a:t>
            </a:r>
            <a:r>
              <a:rPr lang="en-ID" sz="1400" dirty="0" err="1"/>
              <a:t>kinerja</a:t>
            </a:r>
            <a:r>
              <a:rPr lang="en-ID" sz="1400" dirty="0"/>
              <a:t> </a:t>
            </a:r>
            <a:r>
              <a:rPr lang="en-ID" sz="1400" dirty="0" err="1"/>
              <a:t>baru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staf</a:t>
            </a:r>
            <a:r>
              <a:rPr lang="en-ID" sz="1400" dirty="0"/>
              <a:t> </a:t>
            </a:r>
            <a:r>
              <a:rPr lang="en-ID" sz="1400" dirty="0" err="1"/>
              <a:t>spesialis</a:t>
            </a:r>
            <a:r>
              <a:rPr lang="en-ID" sz="1400" dirty="0"/>
              <a:t> dan </a:t>
            </a:r>
            <a:r>
              <a:rPr lang="en-ID" sz="1400" dirty="0" err="1"/>
              <a:t>mendorong</a:t>
            </a:r>
            <a:r>
              <a:rPr lang="en-ID" sz="1400" dirty="0"/>
              <a:t> </a:t>
            </a:r>
            <a:r>
              <a:rPr lang="en-ID" sz="1400" dirty="0" err="1"/>
              <a:t>mereka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berpikir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cara</a:t>
            </a:r>
            <a:r>
              <a:rPr lang="en-ID" sz="1400" dirty="0"/>
              <a:t> yang </a:t>
            </a:r>
            <a:r>
              <a:rPr lang="en-ID" sz="1400" dirty="0" err="1"/>
              <a:t>berbeda</a:t>
            </a:r>
            <a:r>
              <a:rPr lang="en-ID" sz="1400" dirty="0"/>
              <a:t>.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sz="1400" b="1" dirty="0" err="1"/>
              <a:t>Upaya</a:t>
            </a:r>
            <a:r>
              <a:rPr lang="en-ID" sz="1400" b="1" dirty="0"/>
              <a:t> yang </a:t>
            </a:r>
            <a:r>
              <a:rPr lang="en-ID" sz="1400" b="1" dirty="0" err="1"/>
              <a:t>Lebih</a:t>
            </a:r>
            <a:r>
              <a:rPr lang="en-ID" sz="1400" b="1" dirty="0"/>
              <a:t> </a:t>
            </a:r>
            <a:r>
              <a:rPr lang="en-ID" sz="1400" b="1" dirty="0" err="1"/>
              <a:t>Terkoodinasi</a:t>
            </a:r>
            <a:r>
              <a:rPr lang="en-ID" sz="1400" b="1" dirty="0"/>
              <a:t>. </a:t>
            </a:r>
            <a:r>
              <a:rPr lang="en-ID" sz="1400" dirty="0" err="1"/>
              <a:t>Manajemen</a:t>
            </a:r>
            <a:r>
              <a:rPr lang="en-ID" sz="1400" dirty="0"/>
              <a:t>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melakukan</a:t>
            </a:r>
            <a:r>
              <a:rPr lang="en-ID" sz="1400" dirty="0"/>
              <a:t> </a:t>
            </a:r>
            <a:r>
              <a:rPr lang="en-ID" sz="1400" dirty="0" err="1"/>
              <a:t>ini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mengalihkan</a:t>
            </a:r>
            <a:r>
              <a:rPr lang="en-ID" sz="1400" dirty="0"/>
              <a:t> </a:t>
            </a:r>
            <a:r>
              <a:rPr lang="en-ID" sz="1400" dirty="0" err="1"/>
              <a:t>perhatian</a:t>
            </a:r>
            <a:r>
              <a:rPr lang="en-ID" sz="1400" dirty="0"/>
              <a:t> </a:t>
            </a:r>
            <a:r>
              <a:rPr lang="en-ID" sz="1400" dirty="0" err="1"/>
              <a:t>mereka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</a:t>
            </a:r>
            <a:r>
              <a:rPr lang="en-ID" sz="1400" dirty="0" err="1"/>
              <a:t>fakta</a:t>
            </a:r>
            <a:r>
              <a:rPr lang="en-ID" sz="1400" dirty="0"/>
              <a:t> </a:t>
            </a:r>
            <a:r>
              <a:rPr lang="en-ID" sz="1400" dirty="0" err="1"/>
              <a:t>jadwal</a:t>
            </a:r>
            <a:r>
              <a:rPr lang="en-ID" sz="1400" dirty="0"/>
              <a:t>, detail </a:t>
            </a:r>
            <a:r>
              <a:rPr lang="en-ID" sz="1400" dirty="0" err="1"/>
              <a:t>teknis</a:t>
            </a:r>
            <a:r>
              <a:rPr lang="en-ID" sz="1400" dirty="0"/>
              <a:t>, dan </a:t>
            </a:r>
            <a:r>
              <a:rPr lang="en-ID" sz="1400" dirty="0" err="1"/>
              <a:t>tugas</a:t>
            </a:r>
            <a:r>
              <a:rPr lang="en-ID" sz="1400" dirty="0"/>
              <a:t> </a:t>
            </a:r>
            <a:r>
              <a:rPr lang="en-ID" sz="1400" dirty="0" err="1"/>
              <a:t>kerja</a:t>
            </a:r>
            <a:r>
              <a:rPr lang="en-ID" sz="1400" dirty="0"/>
              <a:t>, </a:t>
            </a:r>
            <a:r>
              <a:rPr lang="en-ID" sz="1400" dirty="0" err="1"/>
              <a:t>ke</a:t>
            </a:r>
            <a:r>
              <a:rPr lang="en-ID" sz="1400" dirty="0"/>
              <a:t> </a:t>
            </a:r>
            <a:r>
              <a:rPr lang="en-ID" sz="1400" dirty="0" err="1"/>
              <a:t>apa</a:t>
            </a:r>
            <a:r>
              <a:rPr lang="en-ID" sz="1400" dirty="0"/>
              <a:t> </a:t>
            </a:r>
            <a:r>
              <a:rPr lang="en-ID" sz="1400" dirty="0" err="1"/>
              <a:t>mendapatkan</a:t>
            </a:r>
            <a:r>
              <a:rPr lang="en-ID" sz="1400" dirty="0"/>
              <a:t> </a:t>
            </a:r>
            <a:r>
              <a:rPr lang="en-ID" sz="1400" dirty="0" err="1"/>
              <a:t>sikap</a:t>
            </a:r>
            <a:r>
              <a:rPr lang="en-ID" sz="1400" dirty="0"/>
              <a:t> </a:t>
            </a:r>
            <a:r>
              <a:rPr lang="en-ID" sz="1400" dirty="0" err="1"/>
              <a:t>penerimaan</a:t>
            </a:r>
            <a:r>
              <a:rPr lang="en-ID" sz="1400" dirty="0"/>
              <a:t> </a:t>
            </a:r>
            <a:r>
              <a:rPr lang="en-ID" sz="1400" dirty="0" err="1"/>
              <a:t>terhadap</a:t>
            </a:r>
            <a:r>
              <a:rPr lang="en-ID" sz="1400" dirty="0"/>
              <a:t> </a:t>
            </a:r>
            <a:r>
              <a:rPr lang="en-ID" sz="1400" dirty="0" err="1"/>
              <a:t>perubahan</a:t>
            </a:r>
            <a:r>
              <a:rPr lang="en-ID" sz="1400" dirty="0"/>
              <a:t>.</a:t>
            </a:r>
          </a:p>
        </p:txBody>
      </p:sp>
      <p:sp>
        <p:nvSpPr>
          <p:cNvPr id="647" name="Google Shape;647;p61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605396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000" dirty="0"/>
              <a:t>4.2. METODE UNTUK MENGATASI HAMBATAN (PAUL R. LAWRENCE 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56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669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/>
              <a:t>5.1. CIRI-CIRI ORGANISASI PEMBELAJAR (SENGE)</a:t>
            </a:r>
            <a:endParaRPr lang="it-IT" sz="2000" dirty="0">
              <a:solidFill>
                <a:schemeClr val="dk2"/>
              </a:solidFill>
            </a:endParaRPr>
          </a:p>
        </p:txBody>
      </p:sp>
      <p:sp>
        <p:nvSpPr>
          <p:cNvPr id="547" name="Google Shape;547;p56"/>
          <p:cNvSpPr txBox="1">
            <a:spLocks noGrp="1"/>
          </p:cNvSpPr>
          <p:nvPr>
            <p:ph type="subTitle" idx="1"/>
          </p:nvPr>
        </p:nvSpPr>
        <p:spPr>
          <a:xfrm>
            <a:off x="712600" y="941525"/>
            <a:ext cx="77188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b="1" dirty="0"/>
              <a:t>Mental Model</a:t>
            </a:r>
            <a:br>
              <a:rPr lang="en-ID" dirty="0"/>
            </a:br>
            <a:r>
              <a:rPr lang="en-ID" dirty="0" err="1"/>
              <a:t>Sebuah</a:t>
            </a:r>
            <a:r>
              <a:rPr lang="en-ID" dirty="0"/>
              <a:t> proses </a:t>
            </a:r>
            <a:r>
              <a:rPr lang="en-ID" dirty="0" err="1"/>
              <a:t>pemodelan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yang </a:t>
            </a:r>
            <a:r>
              <a:rPr lang="en-ID" dirty="0" err="1"/>
              <a:t>dibahas</a:t>
            </a:r>
            <a:r>
              <a:rPr lang="en-ID" dirty="0"/>
              <a:t>, </a:t>
            </a:r>
            <a:r>
              <a:rPr lang="en-ID" dirty="0" err="1"/>
              <a:t>diamati</a:t>
            </a:r>
            <a:r>
              <a:rPr lang="en-ID" dirty="0"/>
              <a:t>, dan </a:t>
            </a:r>
            <a:r>
              <a:rPr lang="en-ID" dirty="0" err="1"/>
              <a:t>diperbaiki</a:t>
            </a:r>
            <a:r>
              <a:rPr lang="en-ID" dirty="0"/>
              <a:t> oleh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, </a:t>
            </a:r>
            <a:r>
              <a:rPr lang="en-ID" dirty="0" err="1"/>
              <a:t>kelompok</a:t>
            </a:r>
            <a:r>
              <a:rPr lang="en-ID" dirty="0"/>
              <a:t> dan </a:t>
            </a:r>
            <a:r>
              <a:rPr lang="en-ID" dirty="0" err="1"/>
              <a:t>organisasi</a:t>
            </a:r>
            <a:r>
              <a:rPr lang="en-ID" dirty="0"/>
              <a:t> yang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memperjelas</a:t>
            </a:r>
            <a:r>
              <a:rPr lang="en-ID" dirty="0"/>
              <a:t> dan </a:t>
            </a:r>
            <a:r>
              <a:rPr lang="en-ID" dirty="0" err="1"/>
              <a:t>menggambarkan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dan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.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b="1" dirty="0"/>
              <a:t>Shared Vision</a:t>
            </a:r>
            <a:br>
              <a:rPr lang="en-ID" dirty="0"/>
            </a:br>
            <a:r>
              <a:rPr lang="en-ID" dirty="0"/>
              <a:t>Shared vision </a:t>
            </a:r>
            <a:r>
              <a:rPr lang="en-ID" dirty="0" err="1"/>
              <a:t>menggambarkan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keterkaitan</a:t>
            </a:r>
            <a:r>
              <a:rPr lang="en-ID" dirty="0"/>
              <a:t> </a:t>
            </a:r>
            <a:r>
              <a:rPr lang="en-ID" dirty="0" err="1"/>
              <a:t>visi</a:t>
            </a:r>
            <a:r>
              <a:rPr lang="en-ID" dirty="0"/>
              <a:t> di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anggota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,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artian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menyatukan</a:t>
            </a:r>
            <a:r>
              <a:rPr lang="en-ID" dirty="0"/>
              <a:t> </a:t>
            </a:r>
            <a:r>
              <a:rPr lang="en-ID" dirty="0" err="1"/>
              <a:t>visi</a:t>
            </a:r>
            <a:r>
              <a:rPr lang="en-ID" dirty="0"/>
              <a:t> para </a:t>
            </a:r>
            <a:r>
              <a:rPr lang="en-ID" dirty="0" err="1"/>
              <a:t>anggotanya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mencapai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bersama</a:t>
            </a:r>
            <a:r>
              <a:rPr lang="en-ID" dirty="0"/>
              <a:t>. </a:t>
            </a:r>
            <a:r>
              <a:rPr lang="en-ID" dirty="0" err="1"/>
              <a:t>Apabila</a:t>
            </a:r>
            <a:r>
              <a:rPr lang="en-ID" dirty="0"/>
              <a:t> </a:t>
            </a:r>
            <a:r>
              <a:rPr lang="en-ID" dirty="0" err="1"/>
              <a:t>visi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,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interaksi</a:t>
            </a:r>
            <a:r>
              <a:rPr lang="en-ID" dirty="0"/>
              <a:t>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mencapai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.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b="1" dirty="0"/>
              <a:t>System Thinking</a:t>
            </a:r>
            <a:br>
              <a:rPr lang="en-ID" dirty="0"/>
            </a:b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pemikiran</a:t>
            </a:r>
            <a:r>
              <a:rPr lang="en-ID" dirty="0"/>
              <a:t> yang </a:t>
            </a:r>
            <a:r>
              <a:rPr lang="en-ID" dirty="0" err="1"/>
              <a:t>menyeluruh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selutuh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/</a:t>
            </a:r>
            <a:r>
              <a:rPr lang="en-ID" dirty="0" err="1"/>
              <a:t>komponen</a:t>
            </a:r>
            <a:r>
              <a:rPr lang="en-ID" dirty="0"/>
              <a:t> yang </a:t>
            </a:r>
            <a:r>
              <a:rPr lang="en-ID" dirty="0" err="1"/>
              <a:t>bekerja</a:t>
            </a:r>
            <a:r>
              <a:rPr lang="en-ID" dirty="0"/>
              <a:t>.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memandang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peranan</a:t>
            </a:r>
            <a:r>
              <a:rPr lang="en-ID" dirty="0"/>
              <a:t> yang </a:t>
            </a:r>
            <a:r>
              <a:rPr lang="en-ID" dirty="0" err="1"/>
              <a:t>sama</a:t>
            </a:r>
            <a:r>
              <a:rPr lang="en-ID" dirty="0"/>
              <a:t> dan juga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.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b="1" dirty="0"/>
              <a:t>Personal Mastery</a:t>
            </a:r>
            <a:br>
              <a:rPr lang="en-ID" dirty="0"/>
            </a:b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membutuhkan</a:t>
            </a:r>
            <a:r>
              <a:rPr lang="en-ID" dirty="0"/>
              <a:t> </a:t>
            </a:r>
            <a:r>
              <a:rPr lang="en-ID" dirty="0" err="1"/>
              <a:t>karyawan</a:t>
            </a:r>
            <a:r>
              <a:rPr lang="en-ID" dirty="0"/>
              <a:t> </a:t>
            </a:r>
            <a:r>
              <a:rPr lang="en-ID" dirty="0" err="1"/>
              <a:t>hebat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menjadikan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berjalan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.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membutuhkan</a:t>
            </a:r>
            <a:r>
              <a:rPr lang="en-ID" dirty="0"/>
              <a:t> </a:t>
            </a:r>
            <a:r>
              <a:rPr lang="en-ID" dirty="0" err="1"/>
              <a:t>kinerja</a:t>
            </a:r>
            <a:r>
              <a:rPr lang="en-ID" dirty="0"/>
              <a:t> </a:t>
            </a:r>
            <a:r>
              <a:rPr lang="en-ID" dirty="0" err="1"/>
              <a:t>keras</a:t>
            </a:r>
            <a:r>
              <a:rPr lang="en-ID" dirty="0"/>
              <a:t> </a:t>
            </a:r>
            <a:r>
              <a:rPr lang="en-ID" dirty="0" err="1"/>
              <a:t>seluruh</a:t>
            </a:r>
            <a:r>
              <a:rPr lang="en-ID" dirty="0"/>
              <a:t> </a:t>
            </a:r>
            <a:r>
              <a:rPr lang="en-ID" dirty="0" err="1"/>
              <a:t>anggota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terus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</a:t>
            </a:r>
            <a:r>
              <a:rPr lang="en-ID" dirty="0" err="1"/>
              <a:t>mempelajari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.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ID" b="1" dirty="0"/>
              <a:t>Team Learning</a:t>
            </a:r>
            <a:br>
              <a:rPr lang="en-ID" dirty="0"/>
            </a:br>
            <a:r>
              <a:rPr lang="en-ID" dirty="0"/>
              <a:t>Jika personal mastery </a:t>
            </a:r>
            <a:r>
              <a:rPr lang="en-ID" dirty="0" err="1"/>
              <a:t>berlangsung</a:t>
            </a:r>
            <a:r>
              <a:rPr lang="en-ID" dirty="0"/>
              <a:t> </a:t>
            </a:r>
            <a:r>
              <a:rPr lang="en-ID" dirty="0" err="1"/>
              <a:t>lancar</a:t>
            </a:r>
            <a:r>
              <a:rPr lang="en-ID" dirty="0"/>
              <a:t>,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 yang </a:t>
            </a:r>
            <a:r>
              <a:rPr lang="en-ID" dirty="0" err="1"/>
              <a:t>dimiliki</a:t>
            </a:r>
            <a:r>
              <a:rPr lang="en-ID" dirty="0"/>
              <a:t> oleh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anggota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dijadikan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wawasan</a:t>
            </a:r>
            <a:r>
              <a:rPr lang="en-ID" dirty="0"/>
              <a:t> </a:t>
            </a:r>
            <a:r>
              <a:rPr lang="en-ID" dirty="0" err="1"/>
              <a:t>keseluruhan</a:t>
            </a:r>
            <a:r>
              <a:rPr lang="en-ID" dirty="0"/>
              <a:t> </a:t>
            </a:r>
            <a:r>
              <a:rPr lang="en-ID" dirty="0" err="1"/>
              <a:t>anggota</a:t>
            </a:r>
            <a:r>
              <a:rPr lang="en-ID" dirty="0"/>
              <a:t>.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kepaduan</a:t>
            </a:r>
            <a:r>
              <a:rPr lang="en-ID" dirty="0"/>
              <a:t> dan </a:t>
            </a:r>
            <a:r>
              <a:rPr lang="en-ID" dirty="0" err="1"/>
              <a:t>kecepatan</a:t>
            </a:r>
            <a:r>
              <a:rPr lang="en-ID" dirty="0"/>
              <a:t> </a:t>
            </a:r>
            <a:r>
              <a:rPr lang="en-ID" dirty="0" err="1"/>
              <a:t>pembeajaran</a:t>
            </a:r>
            <a:r>
              <a:rPr lang="en-ID" dirty="0"/>
              <a:t> di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tim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tercapai</a:t>
            </a:r>
            <a:r>
              <a:rPr lang="en-ID"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57"/>
          <p:cNvSpPr txBox="1">
            <a:spLocks noGrp="1"/>
          </p:cNvSpPr>
          <p:nvPr>
            <p:ph type="title"/>
          </p:nvPr>
        </p:nvSpPr>
        <p:spPr>
          <a:xfrm>
            <a:off x="712600" y="445025"/>
            <a:ext cx="526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000" dirty="0"/>
              <a:t>5.2. PERAN PEMIMPIN DALAM ORGANISASI PEMBELAJAR</a:t>
            </a:r>
          </a:p>
        </p:txBody>
      </p:sp>
      <p:sp>
        <p:nvSpPr>
          <p:cNvPr id="586" name="Google Shape;586;p57"/>
          <p:cNvSpPr txBox="1">
            <a:spLocks noGrp="1"/>
          </p:cNvSpPr>
          <p:nvPr>
            <p:ph type="subTitle" idx="4294967295"/>
          </p:nvPr>
        </p:nvSpPr>
        <p:spPr>
          <a:xfrm>
            <a:off x="738660" y="1303020"/>
            <a:ext cx="6820380" cy="31536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ID" sz="1200" dirty="0" err="1"/>
              <a:t>Pemimpin</a:t>
            </a:r>
            <a:r>
              <a:rPr lang="en-ID" sz="1200" dirty="0"/>
              <a:t> di </a:t>
            </a:r>
            <a:r>
              <a:rPr lang="en-ID" sz="1200" dirty="0" err="1"/>
              <a:t>organisasi</a:t>
            </a:r>
            <a:r>
              <a:rPr lang="en-ID" sz="1200" dirty="0"/>
              <a:t> </a:t>
            </a:r>
            <a:r>
              <a:rPr lang="en-ID" sz="1200" dirty="0" err="1"/>
              <a:t>pembelajar</a:t>
            </a:r>
            <a:r>
              <a:rPr lang="en-ID" sz="1200" dirty="0"/>
              <a:t> </a:t>
            </a:r>
            <a:r>
              <a:rPr lang="en-ID" sz="1200" dirty="0" err="1"/>
              <a:t>semestinya</a:t>
            </a:r>
            <a:r>
              <a:rPr lang="en-ID" sz="1200" dirty="0"/>
              <a:t>.</a:t>
            </a:r>
            <a:r>
              <a:rPr lang="en-ID" sz="1200" b="1" dirty="0"/>
              <a:t> </a:t>
            </a:r>
            <a:r>
              <a:rPr lang="en-ID" sz="1200" b="1" dirty="0" err="1"/>
              <a:t>memiliki</a:t>
            </a:r>
            <a:r>
              <a:rPr lang="en-ID" sz="1200" b="1" dirty="0"/>
              <a:t> </a:t>
            </a:r>
            <a:r>
              <a:rPr lang="en-ID" sz="1200" b="1" dirty="0" err="1"/>
              <a:t>visi</a:t>
            </a:r>
            <a:r>
              <a:rPr lang="en-ID" sz="1200" b="1" dirty="0"/>
              <a:t> yang </a:t>
            </a:r>
            <a:r>
              <a:rPr lang="en-ID" sz="1200" b="1" dirty="0" err="1"/>
              <a:t>sama</a:t>
            </a:r>
            <a:r>
              <a:rPr lang="en-ID" sz="1200" b="1" dirty="0"/>
              <a:t> </a:t>
            </a:r>
            <a:r>
              <a:rPr lang="en-ID" sz="1200" b="1" dirty="0" err="1"/>
              <a:t>dengan</a:t>
            </a:r>
            <a:r>
              <a:rPr lang="en-ID" sz="1200" b="1" dirty="0"/>
              <a:t> </a:t>
            </a:r>
            <a:r>
              <a:rPr lang="en-ID" sz="1200" b="1" dirty="0" err="1"/>
              <a:t>organisasi</a:t>
            </a:r>
            <a:r>
              <a:rPr lang="en-ID" sz="1200" dirty="0"/>
              <a:t>. </a:t>
            </a:r>
            <a:r>
              <a:rPr lang="en-ID" sz="1200" dirty="0" err="1"/>
              <a:t>Maka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visi</a:t>
            </a:r>
            <a:r>
              <a:rPr lang="en-ID" sz="1200" dirty="0"/>
              <a:t> </a:t>
            </a:r>
            <a:r>
              <a:rPr lang="en-ID" sz="1200" dirty="0" err="1"/>
              <a:t>organisasi</a:t>
            </a:r>
            <a:r>
              <a:rPr lang="en-ID" sz="1200" dirty="0"/>
              <a:t> </a:t>
            </a:r>
            <a:r>
              <a:rPr lang="en-ID" sz="1200" dirty="0" err="1"/>
              <a:t>pembelajar</a:t>
            </a:r>
            <a:r>
              <a:rPr lang="en-ID" sz="1200" dirty="0"/>
              <a:t> yang </a:t>
            </a:r>
            <a:r>
              <a:rPr lang="en-ID" sz="1200" dirty="0" err="1"/>
              <a:t>mengedepankan</a:t>
            </a:r>
            <a:r>
              <a:rPr lang="en-ID" sz="1200" dirty="0"/>
              <a:t> </a:t>
            </a:r>
            <a:r>
              <a:rPr lang="en-ID" sz="1200" dirty="0" err="1"/>
              <a:t>visi</a:t>
            </a:r>
            <a:r>
              <a:rPr lang="en-ID" sz="1200" dirty="0"/>
              <a:t> </a:t>
            </a:r>
            <a:r>
              <a:rPr lang="en-ID" sz="1200" dirty="0" err="1"/>
              <a:t>bersama</a:t>
            </a:r>
            <a:r>
              <a:rPr lang="en-ID" sz="1200" dirty="0"/>
              <a:t> dan </a:t>
            </a:r>
            <a:r>
              <a:rPr lang="en-ID" sz="1200" dirty="0" err="1"/>
              <a:t>pemikiran</a:t>
            </a:r>
            <a:r>
              <a:rPr lang="en-ID" sz="1200" dirty="0"/>
              <a:t> </a:t>
            </a:r>
            <a:r>
              <a:rPr lang="en-ID" sz="1200" dirty="0" err="1"/>
              <a:t>sistem</a:t>
            </a:r>
            <a:r>
              <a:rPr lang="en-ID" sz="1200" dirty="0"/>
              <a:t>, </a:t>
            </a:r>
            <a:r>
              <a:rPr lang="en-ID" sz="1200" b="1" dirty="0" err="1"/>
              <a:t>pemimpin</a:t>
            </a:r>
            <a:r>
              <a:rPr lang="en-ID" sz="1200" b="1" dirty="0"/>
              <a:t> </a:t>
            </a:r>
            <a:r>
              <a:rPr lang="en-ID" sz="1200" b="1" dirty="0" err="1"/>
              <a:t>menjadi</a:t>
            </a:r>
            <a:r>
              <a:rPr lang="en-ID" sz="1200" b="1" dirty="0"/>
              <a:t> </a:t>
            </a:r>
            <a:r>
              <a:rPr lang="en-ID" sz="1200" b="1" dirty="0" err="1"/>
              <a:t>kunci</a:t>
            </a:r>
            <a:r>
              <a:rPr lang="en-ID" sz="1200" b="1" dirty="0"/>
              <a:t> </a:t>
            </a:r>
            <a:r>
              <a:rPr lang="en-ID" sz="1200" b="1" dirty="0" err="1"/>
              <a:t>keunggulan</a:t>
            </a:r>
            <a:r>
              <a:rPr lang="en-ID" sz="1200" b="1" dirty="0"/>
              <a:t> </a:t>
            </a:r>
            <a:r>
              <a:rPr lang="en-ID" sz="1200" b="1" dirty="0" err="1"/>
              <a:t>kompetitif</a:t>
            </a:r>
            <a:r>
              <a:rPr lang="en-ID" sz="1200" b="1" dirty="0"/>
              <a:t> yang </a:t>
            </a:r>
            <a:r>
              <a:rPr lang="en-ID" sz="1200" b="1" dirty="0" err="1"/>
              <a:t>mengakomodasi</a:t>
            </a:r>
            <a:r>
              <a:rPr lang="en-ID" sz="1200" b="1" dirty="0"/>
              <a:t> </a:t>
            </a:r>
            <a:r>
              <a:rPr lang="en-ID" sz="1200" b="1" dirty="0" err="1"/>
              <a:t>itu</a:t>
            </a:r>
            <a:r>
              <a:rPr lang="en-ID" sz="1200" b="1" dirty="0"/>
              <a:t> </a:t>
            </a:r>
            <a:r>
              <a:rPr lang="en-ID" sz="1200" b="1" dirty="0" err="1"/>
              <a:t>semua</a:t>
            </a:r>
            <a:r>
              <a:rPr lang="en-ID" sz="1200" dirty="0"/>
              <a:t>. </a:t>
            </a:r>
          </a:p>
          <a:p>
            <a:pPr marL="228600" lvl="0" indent="-228600" rtl="0"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ID" sz="1200" dirty="0" err="1"/>
              <a:t>Pemimpin</a:t>
            </a:r>
            <a:r>
              <a:rPr lang="en-ID" sz="1200" dirty="0"/>
              <a:t> </a:t>
            </a:r>
            <a:r>
              <a:rPr lang="en-ID" sz="1200" dirty="0" err="1"/>
              <a:t>akan</a:t>
            </a:r>
            <a:r>
              <a:rPr lang="en-ID" sz="1200" dirty="0"/>
              <a:t> </a:t>
            </a:r>
            <a:r>
              <a:rPr lang="en-ID" sz="1200" dirty="0" err="1"/>
              <a:t>menjadi</a:t>
            </a:r>
            <a:r>
              <a:rPr lang="en-ID" sz="1200" dirty="0"/>
              <a:t> </a:t>
            </a:r>
            <a:r>
              <a:rPr lang="en-ID" sz="1200" dirty="0" err="1"/>
              <a:t>seorang</a:t>
            </a:r>
            <a:r>
              <a:rPr lang="en-ID" sz="1200" dirty="0"/>
              <a:t> </a:t>
            </a:r>
            <a:r>
              <a:rPr lang="en-ID" sz="1200" dirty="0" err="1"/>
              <a:t>inisiator</a:t>
            </a:r>
            <a:r>
              <a:rPr lang="en-ID" sz="1200" dirty="0"/>
              <a:t>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belajar</a:t>
            </a:r>
            <a:r>
              <a:rPr lang="en-ID" sz="1200" dirty="0"/>
              <a:t> </a:t>
            </a:r>
            <a:r>
              <a:rPr lang="en-ID" sz="1200" dirty="0" err="1"/>
              <a:t>setiap</a:t>
            </a:r>
            <a:r>
              <a:rPr lang="en-ID" sz="1200" dirty="0"/>
              <a:t> </a:t>
            </a:r>
            <a:r>
              <a:rPr lang="en-ID" sz="1200" dirty="0" err="1"/>
              <a:t>hari</a:t>
            </a:r>
            <a:r>
              <a:rPr lang="en-ID" sz="1200" dirty="0"/>
              <a:t> </a:t>
            </a:r>
            <a:r>
              <a:rPr lang="en-ID" sz="1200" dirty="0" err="1"/>
              <a:t>bagi</a:t>
            </a:r>
            <a:r>
              <a:rPr lang="en-ID" sz="1200" dirty="0"/>
              <a:t> </a:t>
            </a:r>
            <a:r>
              <a:rPr lang="en-ID" sz="1200" dirty="0" err="1"/>
              <a:t>anggotanya</a:t>
            </a:r>
            <a:r>
              <a:rPr lang="en-ID" sz="1200" dirty="0"/>
              <a:t>.</a:t>
            </a:r>
          </a:p>
          <a:p>
            <a:pPr marL="228600" lvl="0" indent="-228600" rtl="0"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ID" sz="1200" dirty="0" err="1"/>
              <a:t>Pemimpin</a:t>
            </a:r>
            <a:r>
              <a:rPr lang="en-ID" sz="1200" dirty="0"/>
              <a:t> </a:t>
            </a:r>
            <a:r>
              <a:rPr lang="en-ID" sz="1200" dirty="0" err="1"/>
              <a:t>akan</a:t>
            </a:r>
            <a:r>
              <a:rPr lang="en-ID" sz="1200" dirty="0"/>
              <a:t> </a:t>
            </a:r>
            <a:r>
              <a:rPr lang="en-ID" sz="1200" dirty="0" err="1"/>
              <a:t>mengomunikasikan</a:t>
            </a:r>
            <a:r>
              <a:rPr lang="en-ID" sz="1200" dirty="0"/>
              <a:t> </a:t>
            </a:r>
            <a:r>
              <a:rPr lang="en-ID" sz="1200" dirty="0" err="1"/>
              <a:t>nilai-nilai</a:t>
            </a:r>
            <a:r>
              <a:rPr lang="en-ID" sz="1200" dirty="0"/>
              <a:t> </a:t>
            </a:r>
            <a:r>
              <a:rPr lang="en-ID" sz="1200" dirty="0" err="1"/>
              <a:t>pembelajaran</a:t>
            </a:r>
            <a:r>
              <a:rPr lang="en-ID" sz="1200" dirty="0"/>
              <a:t> </a:t>
            </a:r>
            <a:r>
              <a:rPr lang="en-ID" sz="1200" dirty="0" err="1"/>
              <a:t>kepada</a:t>
            </a:r>
            <a:r>
              <a:rPr lang="en-ID" sz="1200" dirty="0"/>
              <a:t> </a:t>
            </a:r>
            <a:r>
              <a:rPr lang="en-ID" sz="1200" dirty="0" err="1"/>
              <a:t>semua</a:t>
            </a:r>
            <a:r>
              <a:rPr lang="en-ID" sz="1200" dirty="0"/>
              <a:t> </a:t>
            </a:r>
            <a:r>
              <a:rPr lang="en-ID" sz="1200" dirty="0" err="1"/>
              <a:t>anggota</a:t>
            </a:r>
            <a:r>
              <a:rPr lang="en-ID" sz="1200" dirty="0"/>
              <a:t> </a:t>
            </a:r>
            <a:r>
              <a:rPr lang="en-ID" sz="1200" dirty="0" err="1"/>
              <a:t>organisasi</a:t>
            </a:r>
            <a:r>
              <a:rPr lang="en-ID" sz="1200" dirty="0"/>
              <a:t>.</a:t>
            </a:r>
          </a:p>
          <a:p>
            <a:pPr marL="228600" lvl="0" indent="-228600" rtl="0"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ID" sz="1200" dirty="0" err="1"/>
              <a:t>Pemimpim</a:t>
            </a:r>
            <a:r>
              <a:rPr lang="en-ID" sz="1200" dirty="0"/>
              <a:t> </a:t>
            </a:r>
            <a:r>
              <a:rPr lang="en-ID" sz="1200" dirty="0" err="1"/>
              <a:t>membantu</a:t>
            </a:r>
            <a:r>
              <a:rPr lang="en-ID" sz="1200" dirty="0"/>
              <a:t> </a:t>
            </a:r>
            <a:r>
              <a:rPr lang="en-ID" sz="1200" dirty="0" err="1"/>
              <a:t>menggambarkan</a:t>
            </a:r>
            <a:r>
              <a:rPr lang="en-ID" sz="1200" dirty="0"/>
              <a:t> model </a:t>
            </a:r>
            <a:r>
              <a:rPr lang="en-ID" sz="1200" dirty="0" err="1"/>
              <a:t>pembelajaran</a:t>
            </a:r>
            <a:r>
              <a:rPr lang="en-ID" sz="1200" dirty="0"/>
              <a:t> yang </a:t>
            </a:r>
            <a:r>
              <a:rPr lang="en-ID" sz="1200" dirty="0" err="1"/>
              <a:t>efektif</a:t>
            </a:r>
            <a:r>
              <a:rPr lang="en-ID" sz="1200" dirty="0"/>
              <a:t>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mencapai</a:t>
            </a:r>
            <a:r>
              <a:rPr lang="en-ID" sz="1200" dirty="0"/>
              <a:t> </a:t>
            </a:r>
            <a:r>
              <a:rPr lang="en-ID" sz="1200" dirty="0" err="1"/>
              <a:t>visi</a:t>
            </a:r>
            <a:r>
              <a:rPr lang="en-ID" sz="1200" dirty="0"/>
              <a:t> dan </a:t>
            </a:r>
            <a:r>
              <a:rPr lang="en-ID" sz="1200" dirty="0" err="1"/>
              <a:t>misi</a:t>
            </a:r>
            <a:r>
              <a:rPr lang="en-ID" sz="1200" dirty="0"/>
              <a:t> </a:t>
            </a:r>
            <a:r>
              <a:rPr lang="en-ID" sz="1200" dirty="0" err="1"/>
              <a:t>organisasi</a:t>
            </a:r>
            <a:r>
              <a:rPr lang="en-ID" sz="1200" dirty="0"/>
              <a:t>.</a:t>
            </a:r>
          </a:p>
          <a:p>
            <a:pPr marL="228600" lvl="0" indent="-228600" rtl="0"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ID" sz="1200" dirty="0" err="1"/>
              <a:t>Pemimpin</a:t>
            </a:r>
            <a:r>
              <a:rPr lang="en-ID" sz="1200" dirty="0"/>
              <a:t> </a:t>
            </a:r>
            <a:r>
              <a:rPr lang="en-ID" sz="1200" dirty="0" err="1"/>
              <a:t>memberi</a:t>
            </a:r>
            <a:r>
              <a:rPr lang="en-ID" sz="1200" dirty="0"/>
              <a:t> </a:t>
            </a:r>
            <a:r>
              <a:rPr lang="en-ID" sz="1200" dirty="0" err="1"/>
              <a:t>contoh</a:t>
            </a:r>
            <a:r>
              <a:rPr lang="en-ID" sz="1200" dirty="0"/>
              <a:t> </a:t>
            </a:r>
            <a:r>
              <a:rPr lang="en-ID" sz="1200" dirty="0" err="1"/>
              <a:t>bagi</a:t>
            </a:r>
            <a:r>
              <a:rPr lang="en-ID" sz="1200" dirty="0"/>
              <a:t> </a:t>
            </a:r>
            <a:r>
              <a:rPr lang="en-ID" sz="1200" dirty="0" err="1"/>
              <a:t>anggotanya</a:t>
            </a:r>
            <a:r>
              <a:rPr lang="en-ID" sz="1200" dirty="0"/>
              <a:t>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diikuti</a:t>
            </a:r>
            <a:r>
              <a:rPr lang="en-ID" sz="1200" dirty="0"/>
              <a:t> </a:t>
            </a:r>
            <a:r>
              <a:rPr lang="en-ID" sz="1200" dirty="0" err="1"/>
              <a:t>sehingga</a:t>
            </a:r>
            <a:r>
              <a:rPr lang="en-ID" sz="1200" dirty="0"/>
              <a:t> </a:t>
            </a:r>
            <a:r>
              <a:rPr lang="en-ID" sz="1200" dirty="0" err="1"/>
              <a:t>mempermudah</a:t>
            </a:r>
            <a:r>
              <a:rPr lang="en-ID" sz="1200" dirty="0"/>
              <a:t> </a:t>
            </a:r>
            <a:r>
              <a:rPr lang="en-ID" sz="1200" dirty="0" err="1"/>
              <a:t>anggota</a:t>
            </a:r>
            <a:r>
              <a:rPr lang="en-ID" sz="1200" dirty="0"/>
              <a:t> </a:t>
            </a:r>
            <a:r>
              <a:rPr lang="en-ID" sz="1200" dirty="0" err="1"/>
              <a:t>dalam</a:t>
            </a:r>
            <a:r>
              <a:rPr lang="en-ID" sz="1200" dirty="0"/>
              <a:t> </a:t>
            </a:r>
            <a:r>
              <a:rPr lang="en-ID" sz="1200" dirty="0" err="1"/>
              <a:t>belajar</a:t>
            </a:r>
            <a:r>
              <a:rPr lang="en-ID" sz="1200" dirty="0"/>
              <a:t>.</a:t>
            </a:r>
          </a:p>
          <a:p>
            <a:pPr marL="228600" lvl="0" indent="-228600" rtl="0"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ID" sz="1200" dirty="0" err="1"/>
              <a:t>Pemimpin</a:t>
            </a:r>
            <a:r>
              <a:rPr lang="en-ID" sz="1200" dirty="0"/>
              <a:t> </a:t>
            </a:r>
            <a:r>
              <a:rPr lang="en-ID" sz="1200" dirty="0" err="1"/>
              <a:t>menciptakan</a:t>
            </a:r>
            <a:r>
              <a:rPr lang="en-ID" sz="1200" dirty="0"/>
              <a:t> </a:t>
            </a:r>
            <a:r>
              <a:rPr lang="en-ID" sz="1200" dirty="0" err="1"/>
              <a:t>budaya</a:t>
            </a:r>
            <a:r>
              <a:rPr lang="en-ID" sz="1200" dirty="0"/>
              <a:t> </a:t>
            </a:r>
            <a:r>
              <a:rPr lang="en-ID" sz="1200" dirty="0" err="1"/>
              <a:t>baik</a:t>
            </a:r>
            <a:r>
              <a:rPr lang="en-ID" sz="1200" dirty="0"/>
              <a:t> </a:t>
            </a:r>
            <a:r>
              <a:rPr lang="en-ID" sz="1200" dirty="0" err="1"/>
              <a:t>dalam</a:t>
            </a:r>
            <a:r>
              <a:rPr lang="en-ID" sz="1200" dirty="0"/>
              <a:t> </a:t>
            </a:r>
            <a:r>
              <a:rPr lang="en-ID" sz="1200" dirty="0" err="1"/>
              <a:t>organisasi</a:t>
            </a:r>
            <a:r>
              <a:rPr lang="en-ID" sz="1200" dirty="0"/>
              <a:t> </a:t>
            </a:r>
            <a:r>
              <a:rPr lang="en-ID" sz="1200" dirty="0" err="1"/>
              <a:t>pembelajar</a:t>
            </a:r>
            <a:r>
              <a:rPr lang="en-ID" sz="1200" dirty="0"/>
              <a:t>.</a:t>
            </a:r>
          </a:p>
          <a:p>
            <a:pPr marL="228600" lvl="0" indent="-228600" rtl="0"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ID" sz="1200" dirty="0" err="1"/>
              <a:t>Pemimpin</a:t>
            </a:r>
            <a:r>
              <a:rPr lang="en-ID" sz="1200" dirty="0"/>
              <a:t> </a:t>
            </a:r>
            <a:r>
              <a:rPr lang="en-ID" sz="1200" dirty="0" err="1"/>
              <a:t>membuka</a:t>
            </a:r>
            <a:r>
              <a:rPr lang="en-ID" sz="1200" dirty="0"/>
              <a:t> </a:t>
            </a:r>
            <a:r>
              <a:rPr lang="en-ID" sz="1200" dirty="0" err="1"/>
              <a:t>ruang</a:t>
            </a:r>
            <a:r>
              <a:rPr lang="en-ID" sz="1200" dirty="0"/>
              <a:t> </a:t>
            </a:r>
            <a:r>
              <a:rPr lang="en-ID" sz="1200" dirty="0" err="1"/>
              <a:t>diskusi</a:t>
            </a:r>
            <a:r>
              <a:rPr lang="en-ID" sz="1200" dirty="0"/>
              <a:t> </a:t>
            </a:r>
            <a:r>
              <a:rPr lang="en-ID" sz="1200" dirty="0" err="1"/>
              <a:t>bagi</a:t>
            </a:r>
            <a:r>
              <a:rPr lang="en-ID" sz="1200" dirty="0"/>
              <a:t> </a:t>
            </a:r>
            <a:r>
              <a:rPr lang="en-ID" sz="1200" dirty="0" err="1"/>
              <a:t>anggotanya</a:t>
            </a:r>
            <a:r>
              <a:rPr lang="en-ID" sz="1200" dirty="0"/>
              <a:t>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mendorong</a:t>
            </a:r>
            <a:r>
              <a:rPr lang="en-ID" sz="1200" dirty="0"/>
              <a:t> </a:t>
            </a:r>
            <a:r>
              <a:rPr lang="en-ID" sz="1200" dirty="0" err="1"/>
              <a:t>terciptanya</a:t>
            </a:r>
            <a:r>
              <a:rPr lang="en-ID" sz="1200" dirty="0"/>
              <a:t> team learning.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nternational Day of Cooperatives by Slidesgo">
  <a:themeElements>
    <a:clrScheme name="Simple Light">
      <a:dk1>
        <a:srgbClr val="1963CB"/>
      </a:dk1>
      <a:lt1>
        <a:srgbClr val="E9E9EC"/>
      </a:lt1>
      <a:dk2>
        <a:srgbClr val="0E203A"/>
      </a:dk2>
      <a:lt2>
        <a:srgbClr val="F36B3F"/>
      </a:lt2>
      <a:accent1>
        <a:srgbClr val="F4D1D1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E203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1445</Words>
  <Application>Microsoft Office PowerPoint</Application>
  <PresentationFormat>On-screen Show (16:9)</PresentationFormat>
  <Paragraphs>122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Cairo</vt:lpstr>
      <vt:lpstr>Manrope Medium</vt:lpstr>
      <vt:lpstr>Arial</vt:lpstr>
      <vt:lpstr>Anaheim</vt:lpstr>
      <vt:lpstr>Exo 2</vt:lpstr>
      <vt:lpstr>Calibri</vt:lpstr>
      <vt:lpstr>International Day of Cooperatives by Slidesgo</vt:lpstr>
      <vt:lpstr>RANGKUMAN ASSIGMENT UJIAN AKHIR SEMESTER (UAS) SEMESTER GENAP MATA KULIAH MANAJEMEN SUMBERDAYA MANUSIA </vt:lpstr>
      <vt:lpstr>PERUSAHAAN YANG DIPILIH</vt:lpstr>
      <vt:lpstr>1.1. DIMENSI DAN MATRIKS KETERIKATAN KARYAWAN</vt:lpstr>
      <vt:lpstr>1.2. IMPLEMENTASI PROGRAM EMPLOYEE ENGAGEMENT</vt:lpstr>
      <vt:lpstr>2.1. EMPAT GAYA KEPEMIMPINAN SITUASIONAL DAN GAYA KEPEMIMPINAN TRANSFORMASIONAL</vt:lpstr>
      <vt:lpstr>2.2. EMPAT GAYA KEPEMIMPINAN YANG DIUSULKAN</vt:lpstr>
      <vt:lpstr>4.1. RESISTENSI INDIVIDU YANG DAPAT TERJADI KARENA MANAJEMEN PERUBAHAHAN (CHUANG)</vt:lpstr>
      <vt:lpstr>4.2. METODE UNTUK MENGATASI HAMBATAN (PAUL R. LAWRENCE )</vt:lpstr>
      <vt:lpstr>5.1. CIRI-CIRI ORGANISASI PEMBELAJAR (SENGE)</vt:lpstr>
      <vt:lpstr>5.2. PERAN PEMIMPIN DALAM ORGANISASI PEMBELAJAR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RANGKUMAN ASSIGMENT UJIAN AKHIR SEMESTER (UAS) SEMESTER GENAP MATA KULIAH MANAJEMEN SUMBERDAYA MANUSIA </dc:title>
  <cp:lastModifiedBy>Muhammad F Arsa</cp:lastModifiedBy>
  <cp:revision>13</cp:revision>
  <dcterms:modified xsi:type="dcterms:W3CDTF">2022-07-03T12:14:00Z</dcterms:modified>
</cp:coreProperties>
</file>